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303" r:id="rId2"/>
    <p:sldId id="304" r:id="rId3"/>
    <p:sldId id="305" r:id="rId4"/>
    <p:sldId id="314" r:id="rId5"/>
    <p:sldId id="315" r:id="rId6"/>
    <p:sldId id="309" r:id="rId7"/>
    <p:sldId id="310" r:id="rId8"/>
    <p:sldId id="342" r:id="rId9"/>
    <p:sldId id="343" r:id="rId10"/>
    <p:sldId id="344" r:id="rId11"/>
    <p:sldId id="345" r:id="rId12"/>
    <p:sldId id="346" r:id="rId13"/>
    <p:sldId id="340" r:id="rId14"/>
    <p:sldId id="311" r:id="rId15"/>
    <p:sldId id="312" r:id="rId16"/>
    <p:sldId id="313" r:id="rId17"/>
    <p:sldId id="323" r:id="rId18"/>
    <p:sldId id="324" r:id="rId19"/>
    <p:sldId id="325" r:id="rId20"/>
    <p:sldId id="326" r:id="rId21"/>
    <p:sldId id="316" r:id="rId22"/>
    <p:sldId id="317" r:id="rId23"/>
    <p:sldId id="318" r:id="rId24"/>
    <p:sldId id="319" r:id="rId25"/>
    <p:sldId id="320" r:id="rId26"/>
    <p:sldId id="321" r:id="rId27"/>
    <p:sldId id="322" r:id="rId28"/>
    <p:sldId id="299" r:id="rId29"/>
    <p:sldId id="300" r:id="rId30"/>
    <p:sldId id="330" r:id="rId31"/>
    <p:sldId id="331" r:id="rId32"/>
    <p:sldId id="333" r:id="rId33"/>
    <p:sldId id="332" r:id="rId34"/>
    <p:sldId id="335" r:id="rId35"/>
    <p:sldId id="338" r:id="rId36"/>
    <p:sldId id="339" r:id="rId37"/>
  </p:sldIdLst>
  <p:sldSz cx="12192000" cy="6858000"/>
  <p:notesSz cx="12192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4660"/>
  </p:normalViewPr>
  <p:slideViewPr>
    <p:cSldViewPr>
      <p:cViewPr varScale="1">
        <p:scale>
          <a:sx n="68" d="100"/>
          <a:sy n="68" d="100"/>
        </p:scale>
        <p:origin x="756"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3_1#1">
  <dgm:title val=""/>
  <dgm:desc val=""/>
  <dgm:catLst>
    <dgm:cat type="accent3" pri="11100"/>
  </dgm:catLst>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FD5344B-55F1-4DC7-8F3D-2889EC69298A}" type="doc">
      <dgm:prSet loTypeId="urn:microsoft.com/office/officeart/2005/8/layout/vList2#1" loCatId="list" qsTypeId="urn:microsoft.com/office/officeart/2005/8/quickstyle/simple1#4" qsCatId="simple" csTypeId="urn:microsoft.com/office/officeart/2005/8/colors/accent3_1#1" csCatId="accent3" phldr="1"/>
      <dgm:spPr/>
      <dgm:t>
        <a:bodyPr/>
        <a:lstStyle/>
        <a:p>
          <a:endParaRPr lang="en-US"/>
        </a:p>
      </dgm:t>
    </dgm:pt>
    <dgm:pt modelId="{343AA86D-0D1D-4888-B7B4-54775F972B46}">
      <dgm:prSet phldrT="[Text]" custT="1"/>
      <dgm:spPr>
        <a:solidFill>
          <a:srgbClr val="FFC000"/>
        </a:solidFill>
      </dgm:spPr>
      <dgm:t>
        <a:bodyPr/>
        <a:lstStyle/>
        <a:p>
          <a:pPr algn="l"/>
          <a:r>
            <a:rPr lang="fr-FR" sz="1800" dirty="0">
              <a:latin typeface="+mj-lt"/>
            </a:rPr>
            <a:t>Les usages extérieurs (arrosage, lavage des véhicules, etc.).</a:t>
          </a:r>
          <a:endParaRPr lang="en-US" sz="1800" dirty="0">
            <a:latin typeface="+mj-lt"/>
          </a:endParaRPr>
        </a:p>
      </dgm:t>
    </dgm:pt>
    <dgm:pt modelId="{FAEC2031-EBC3-4703-8767-AE0CD9C7739C}" type="parTrans" cxnId="{F4C7B272-B355-4BD2-BFEF-FC3324474646}">
      <dgm:prSet/>
      <dgm:spPr/>
      <dgm:t>
        <a:bodyPr/>
        <a:lstStyle/>
        <a:p>
          <a:endParaRPr lang="en-US" sz="1400">
            <a:latin typeface="Montserrat" panose="00000500000000000000" pitchFamily="2" charset="0"/>
          </a:endParaRPr>
        </a:p>
      </dgm:t>
    </dgm:pt>
    <dgm:pt modelId="{8869D295-8162-42B6-98F7-6A9C45B9AF8E}" type="sibTrans" cxnId="{F4C7B272-B355-4BD2-BFEF-FC3324474646}">
      <dgm:prSet/>
      <dgm:spPr/>
      <dgm:t>
        <a:bodyPr/>
        <a:lstStyle/>
        <a:p>
          <a:endParaRPr lang="en-US" sz="1400">
            <a:latin typeface="Montserrat" panose="00000500000000000000" pitchFamily="2" charset="0"/>
          </a:endParaRPr>
        </a:p>
      </dgm:t>
    </dgm:pt>
    <dgm:pt modelId="{12C9BAC7-09C0-427F-AC23-339435D61ED1}">
      <dgm:prSet phldrT="[Text]" custT="1"/>
      <dgm:spPr>
        <a:solidFill>
          <a:srgbClr val="FFC000"/>
        </a:solidFill>
      </dgm:spPr>
      <dgm:t>
        <a:bodyPr/>
        <a:lstStyle/>
        <a:p>
          <a:pPr algn="l"/>
          <a:r>
            <a:rPr lang="fr-FR" sz="1800" dirty="0">
              <a:latin typeface="+mj-lt"/>
            </a:rPr>
            <a:t>L’alimentation des chasses d’eau et le lavage </a:t>
          </a:r>
          <a:r>
            <a:rPr lang="fr-FR" sz="1800">
              <a:latin typeface="+mj-lt"/>
            </a:rPr>
            <a:t>des sols.</a:t>
          </a:r>
          <a:endParaRPr lang="en-US" sz="1800" dirty="0">
            <a:latin typeface="+mj-lt"/>
          </a:endParaRPr>
        </a:p>
      </dgm:t>
    </dgm:pt>
    <dgm:pt modelId="{71F8C425-23A0-4F5A-A38A-503D60796591}" type="parTrans" cxnId="{FE31376E-0526-459B-9B97-62C556BFBAD5}">
      <dgm:prSet/>
      <dgm:spPr/>
      <dgm:t>
        <a:bodyPr/>
        <a:lstStyle/>
        <a:p>
          <a:endParaRPr lang="en-US" sz="1400">
            <a:latin typeface="Montserrat" panose="00000500000000000000" pitchFamily="2" charset="0"/>
          </a:endParaRPr>
        </a:p>
      </dgm:t>
    </dgm:pt>
    <dgm:pt modelId="{DDF05465-B1D1-42A7-A268-EDDAA44A0C0A}" type="sibTrans" cxnId="{FE31376E-0526-459B-9B97-62C556BFBAD5}">
      <dgm:prSet/>
      <dgm:spPr/>
      <dgm:t>
        <a:bodyPr/>
        <a:lstStyle/>
        <a:p>
          <a:endParaRPr lang="en-US" sz="1400">
            <a:latin typeface="Montserrat" panose="00000500000000000000" pitchFamily="2" charset="0"/>
          </a:endParaRPr>
        </a:p>
      </dgm:t>
    </dgm:pt>
    <dgm:pt modelId="{1B1ED51C-3028-4F97-88AA-0A0B3BE9AD02}">
      <dgm:prSet phldrT="[Text]" custT="1"/>
      <dgm:spPr>
        <a:solidFill>
          <a:srgbClr val="FFC000"/>
        </a:solidFill>
      </dgm:spPr>
      <dgm:t>
        <a:bodyPr/>
        <a:lstStyle/>
        <a:p>
          <a:r>
            <a:rPr lang="fr-FR" sz="1800" dirty="0">
              <a:latin typeface="+mj-lt"/>
            </a:rPr>
            <a:t>Les usages professionnels et industriels, à l’exception de ceux requérant l’usage d’une eau potable.</a:t>
          </a:r>
          <a:endParaRPr lang="en-US" sz="1800" dirty="0">
            <a:latin typeface="+mj-lt"/>
          </a:endParaRPr>
        </a:p>
      </dgm:t>
    </dgm:pt>
    <dgm:pt modelId="{FC85C6C1-3337-4FB2-9BD9-80AB89F1F217}" type="parTrans" cxnId="{5CA5EE5B-F573-405E-A949-FC6D0629E21F}">
      <dgm:prSet/>
      <dgm:spPr/>
      <dgm:t>
        <a:bodyPr/>
        <a:lstStyle/>
        <a:p>
          <a:endParaRPr lang="en-US" sz="1400">
            <a:latin typeface="Montserrat" panose="00000500000000000000" pitchFamily="2" charset="0"/>
          </a:endParaRPr>
        </a:p>
      </dgm:t>
    </dgm:pt>
    <dgm:pt modelId="{019B8FE3-F370-416D-869A-5E3A54B2A506}" type="sibTrans" cxnId="{5CA5EE5B-F573-405E-A949-FC6D0629E21F}">
      <dgm:prSet/>
      <dgm:spPr/>
      <dgm:t>
        <a:bodyPr/>
        <a:lstStyle/>
        <a:p>
          <a:endParaRPr lang="en-US" sz="1400">
            <a:latin typeface="Montserrat" panose="00000500000000000000" pitchFamily="2" charset="0"/>
          </a:endParaRPr>
        </a:p>
      </dgm:t>
    </dgm:pt>
    <dgm:pt modelId="{4B1901A1-34A8-47A4-B9EE-31BAA6396D33}">
      <dgm:prSet phldrT="[Text]" custT="1"/>
      <dgm:spPr>
        <a:solidFill>
          <a:srgbClr val="FFC000"/>
        </a:solidFill>
      </dgm:spPr>
      <dgm:t>
        <a:bodyPr/>
        <a:lstStyle/>
        <a:p>
          <a:r>
            <a:rPr lang="fr-FR" sz="1800" dirty="0">
              <a:latin typeface="+mj-lt"/>
            </a:rPr>
            <a:t>Le lavage du linge, sous réserve d’un traitement adapté de l’eau de pluie, assurant notamment une désinfection.</a:t>
          </a:r>
          <a:endParaRPr lang="en-US" sz="1800" dirty="0">
            <a:latin typeface="+mj-lt"/>
          </a:endParaRPr>
        </a:p>
      </dgm:t>
    </dgm:pt>
    <dgm:pt modelId="{8F3D0CD0-9F95-49CD-A472-3E99A283BF30}" type="sibTrans" cxnId="{37C544FF-4B9F-4015-8052-AC382C84A54E}">
      <dgm:prSet/>
      <dgm:spPr/>
      <dgm:t>
        <a:bodyPr/>
        <a:lstStyle/>
        <a:p>
          <a:endParaRPr lang="en-US" sz="1400">
            <a:latin typeface="Montserrat" panose="00000500000000000000" pitchFamily="2" charset="0"/>
          </a:endParaRPr>
        </a:p>
      </dgm:t>
    </dgm:pt>
    <dgm:pt modelId="{F9EA16D3-7293-43C9-95A7-C8E893700B15}" type="parTrans" cxnId="{37C544FF-4B9F-4015-8052-AC382C84A54E}">
      <dgm:prSet/>
      <dgm:spPr/>
      <dgm:t>
        <a:bodyPr/>
        <a:lstStyle/>
        <a:p>
          <a:endParaRPr lang="en-US" sz="1400">
            <a:latin typeface="Montserrat" panose="00000500000000000000" pitchFamily="2" charset="0"/>
          </a:endParaRPr>
        </a:p>
      </dgm:t>
    </dgm:pt>
    <dgm:pt modelId="{251EEAC6-2A94-422C-AD60-DC7A3109ABC6}" type="pres">
      <dgm:prSet presAssocID="{5FD5344B-55F1-4DC7-8F3D-2889EC69298A}" presName="linear" presStyleCnt="0">
        <dgm:presLayoutVars>
          <dgm:animLvl val="lvl"/>
          <dgm:resizeHandles val="exact"/>
        </dgm:presLayoutVars>
      </dgm:prSet>
      <dgm:spPr/>
    </dgm:pt>
    <dgm:pt modelId="{FA6CA82B-50EC-4107-9ECF-CD48161BEFB8}" type="pres">
      <dgm:prSet presAssocID="{343AA86D-0D1D-4888-B7B4-54775F972B46}" presName="parentText" presStyleLbl="node1" presStyleIdx="0" presStyleCnt="4" custScaleY="61165" custLinFactNeighborY="-43952">
        <dgm:presLayoutVars>
          <dgm:chMax val="0"/>
          <dgm:bulletEnabled val="1"/>
        </dgm:presLayoutVars>
      </dgm:prSet>
      <dgm:spPr/>
    </dgm:pt>
    <dgm:pt modelId="{1A935F73-01BB-4BD1-8A25-EF28A1EE5219}" type="pres">
      <dgm:prSet presAssocID="{8869D295-8162-42B6-98F7-6A9C45B9AF8E}" presName="spacer" presStyleCnt="0"/>
      <dgm:spPr/>
    </dgm:pt>
    <dgm:pt modelId="{17387A43-3DC5-421B-9277-C97E742531EC}" type="pres">
      <dgm:prSet presAssocID="{12C9BAC7-09C0-427F-AC23-339435D61ED1}" presName="parentText" presStyleLbl="node1" presStyleIdx="1" presStyleCnt="4" custScaleY="67659" custLinFactNeighborY="29647">
        <dgm:presLayoutVars>
          <dgm:chMax val="0"/>
          <dgm:bulletEnabled val="1"/>
        </dgm:presLayoutVars>
      </dgm:prSet>
      <dgm:spPr/>
    </dgm:pt>
    <dgm:pt modelId="{C5A21D63-C47B-49FA-8B1F-8F54D4C0E8BA}" type="pres">
      <dgm:prSet presAssocID="{DDF05465-B1D1-42A7-A268-EDDAA44A0C0A}" presName="spacer" presStyleCnt="0"/>
      <dgm:spPr/>
    </dgm:pt>
    <dgm:pt modelId="{00DB684A-522E-447F-BC57-461629EC7583}" type="pres">
      <dgm:prSet presAssocID="{4B1901A1-34A8-47A4-B9EE-31BAA6396D33}" presName="parentText" presStyleLbl="node1" presStyleIdx="2" presStyleCnt="4" custScaleY="70511" custLinFactY="2428" custLinFactNeighborX="529" custLinFactNeighborY="100000">
        <dgm:presLayoutVars>
          <dgm:chMax val="0"/>
          <dgm:bulletEnabled val="1"/>
        </dgm:presLayoutVars>
      </dgm:prSet>
      <dgm:spPr/>
    </dgm:pt>
    <dgm:pt modelId="{6E5C5723-11A2-43A4-BFF4-9F6E2FCF16F4}" type="pres">
      <dgm:prSet presAssocID="{8F3D0CD0-9F95-49CD-A472-3E99A283BF30}" presName="spacer" presStyleCnt="0"/>
      <dgm:spPr/>
    </dgm:pt>
    <dgm:pt modelId="{D3E52B73-C44B-4058-9932-15E165E33B48}" type="pres">
      <dgm:prSet presAssocID="{1B1ED51C-3028-4F97-88AA-0A0B3BE9AD02}" presName="parentText" presStyleLbl="node1" presStyleIdx="3" presStyleCnt="4" custScaleY="73679" custLinFactY="16730" custLinFactNeighborX="529" custLinFactNeighborY="100000">
        <dgm:presLayoutVars>
          <dgm:chMax val="0"/>
          <dgm:bulletEnabled val="1"/>
        </dgm:presLayoutVars>
      </dgm:prSet>
      <dgm:spPr/>
    </dgm:pt>
  </dgm:ptLst>
  <dgm:cxnLst>
    <dgm:cxn modelId="{44B98F2F-4C5A-46B2-A0D0-BEF37F885236}" type="presOf" srcId="{5FD5344B-55F1-4DC7-8F3D-2889EC69298A}" destId="{251EEAC6-2A94-422C-AD60-DC7A3109ABC6}" srcOrd="0" destOrd="0" presId="urn:microsoft.com/office/officeart/2005/8/layout/vList2#1"/>
    <dgm:cxn modelId="{5CA5EE5B-F573-405E-A949-FC6D0629E21F}" srcId="{5FD5344B-55F1-4DC7-8F3D-2889EC69298A}" destId="{1B1ED51C-3028-4F97-88AA-0A0B3BE9AD02}" srcOrd="3" destOrd="0" parTransId="{FC85C6C1-3337-4FB2-9BD9-80AB89F1F217}" sibTransId="{019B8FE3-F370-416D-869A-5E3A54B2A506}"/>
    <dgm:cxn modelId="{FE31376E-0526-459B-9B97-62C556BFBAD5}" srcId="{5FD5344B-55F1-4DC7-8F3D-2889EC69298A}" destId="{12C9BAC7-09C0-427F-AC23-339435D61ED1}" srcOrd="1" destOrd="0" parTransId="{71F8C425-23A0-4F5A-A38A-503D60796591}" sibTransId="{DDF05465-B1D1-42A7-A268-EDDAA44A0C0A}"/>
    <dgm:cxn modelId="{F4C7B272-B355-4BD2-BFEF-FC3324474646}" srcId="{5FD5344B-55F1-4DC7-8F3D-2889EC69298A}" destId="{343AA86D-0D1D-4888-B7B4-54775F972B46}" srcOrd="0" destOrd="0" parTransId="{FAEC2031-EBC3-4703-8767-AE0CD9C7739C}" sibTransId="{8869D295-8162-42B6-98F7-6A9C45B9AF8E}"/>
    <dgm:cxn modelId="{20276C8E-CB89-47E2-9EE6-763A5694D157}" type="presOf" srcId="{343AA86D-0D1D-4888-B7B4-54775F972B46}" destId="{FA6CA82B-50EC-4107-9ECF-CD48161BEFB8}" srcOrd="0" destOrd="0" presId="urn:microsoft.com/office/officeart/2005/8/layout/vList2#1"/>
    <dgm:cxn modelId="{CD368F97-12AC-479A-A1D2-68835DF5A905}" type="presOf" srcId="{1B1ED51C-3028-4F97-88AA-0A0B3BE9AD02}" destId="{D3E52B73-C44B-4058-9932-15E165E33B48}" srcOrd="0" destOrd="0" presId="urn:microsoft.com/office/officeart/2005/8/layout/vList2#1"/>
    <dgm:cxn modelId="{4D9097D7-3AE3-4006-856E-EA3B3AF6C3A1}" type="presOf" srcId="{4B1901A1-34A8-47A4-B9EE-31BAA6396D33}" destId="{00DB684A-522E-447F-BC57-461629EC7583}" srcOrd="0" destOrd="0" presId="urn:microsoft.com/office/officeart/2005/8/layout/vList2#1"/>
    <dgm:cxn modelId="{E7599DED-2530-4507-A904-25E6795F479F}" type="presOf" srcId="{12C9BAC7-09C0-427F-AC23-339435D61ED1}" destId="{17387A43-3DC5-421B-9277-C97E742531EC}" srcOrd="0" destOrd="0" presId="urn:microsoft.com/office/officeart/2005/8/layout/vList2#1"/>
    <dgm:cxn modelId="{37C544FF-4B9F-4015-8052-AC382C84A54E}" srcId="{5FD5344B-55F1-4DC7-8F3D-2889EC69298A}" destId="{4B1901A1-34A8-47A4-B9EE-31BAA6396D33}" srcOrd="2" destOrd="0" parTransId="{F9EA16D3-7293-43C9-95A7-C8E893700B15}" sibTransId="{8F3D0CD0-9F95-49CD-A472-3E99A283BF30}"/>
    <dgm:cxn modelId="{2E4E7254-60FB-4A88-8D06-76A798BF8C87}" type="presParOf" srcId="{251EEAC6-2A94-422C-AD60-DC7A3109ABC6}" destId="{FA6CA82B-50EC-4107-9ECF-CD48161BEFB8}" srcOrd="0" destOrd="0" presId="urn:microsoft.com/office/officeart/2005/8/layout/vList2#1"/>
    <dgm:cxn modelId="{8CA32660-D08D-46E5-9BF1-377B76486AAF}" type="presParOf" srcId="{251EEAC6-2A94-422C-AD60-DC7A3109ABC6}" destId="{1A935F73-01BB-4BD1-8A25-EF28A1EE5219}" srcOrd="1" destOrd="0" presId="urn:microsoft.com/office/officeart/2005/8/layout/vList2#1"/>
    <dgm:cxn modelId="{C49EBDCC-86AD-4DB2-9D3E-5C1E6B7E9838}" type="presParOf" srcId="{251EEAC6-2A94-422C-AD60-DC7A3109ABC6}" destId="{17387A43-3DC5-421B-9277-C97E742531EC}" srcOrd="2" destOrd="0" presId="urn:microsoft.com/office/officeart/2005/8/layout/vList2#1"/>
    <dgm:cxn modelId="{3064C3DC-75E5-4BF4-B3A2-862A48848C86}" type="presParOf" srcId="{251EEAC6-2A94-422C-AD60-DC7A3109ABC6}" destId="{C5A21D63-C47B-49FA-8B1F-8F54D4C0E8BA}" srcOrd="3" destOrd="0" presId="urn:microsoft.com/office/officeart/2005/8/layout/vList2#1"/>
    <dgm:cxn modelId="{76C1FAEF-F3E3-4929-B799-A091FDC4D1B8}" type="presParOf" srcId="{251EEAC6-2A94-422C-AD60-DC7A3109ABC6}" destId="{00DB684A-522E-447F-BC57-461629EC7583}" srcOrd="4" destOrd="0" presId="urn:microsoft.com/office/officeart/2005/8/layout/vList2#1"/>
    <dgm:cxn modelId="{738921CD-213A-40F7-B13A-524EE1AFAF81}" type="presParOf" srcId="{251EEAC6-2A94-422C-AD60-DC7A3109ABC6}" destId="{6E5C5723-11A2-43A4-BFF4-9F6E2FCF16F4}" srcOrd="5" destOrd="0" presId="urn:microsoft.com/office/officeart/2005/8/layout/vList2#1"/>
    <dgm:cxn modelId="{253DF0EC-F67A-486B-8D81-C0403BE10077}" type="presParOf" srcId="{251EEAC6-2A94-422C-AD60-DC7A3109ABC6}" destId="{D3E52B73-C44B-4058-9932-15E165E33B48}" srcOrd="6" destOrd="0" presId="urn:microsoft.com/office/officeart/2005/8/layout/v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CA82B-50EC-4107-9ECF-CD48161BEFB8}">
      <dsp:nvSpPr>
        <dsp:cNvPr id="0" name=""/>
        <dsp:cNvSpPr/>
      </dsp:nvSpPr>
      <dsp:spPr>
        <a:xfrm>
          <a:off x="0" y="855947"/>
          <a:ext cx="6450665" cy="744255"/>
        </a:xfrm>
        <a:prstGeom prst="roundRect">
          <a:avLst/>
        </a:prstGeom>
        <a:solidFill>
          <a:srgbClr val="FFC00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mj-lt"/>
            </a:rPr>
            <a:t>Les usages extérieurs (arrosage, lavage des véhicules, etc.).</a:t>
          </a:r>
          <a:endParaRPr lang="en-US" sz="1800" kern="1200" dirty="0">
            <a:latin typeface="+mj-lt"/>
          </a:endParaRPr>
        </a:p>
      </dsp:txBody>
      <dsp:txXfrm>
        <a:off x="36332" y="892279"/>
        <a:ext cx="6378001" cy="671591"/>
      </dsp:txXfrm>
    </dsp:sp>
    <dsp:sp modelId="{17387A43-3DC5-421B-9277-C97E742531EC}">
      <dsp:nvSpPr>
        <dsp:cNvPr id="0" name=""/>
        <dsp:cNvSpPr/>
      </dsp:nvSpPr>
      <dsp:spPr>
        <a:xfrm>
          <a:off x="0" y="1925180"/>
          <a:ext cx="6450665" cy="823274"/>
        </a:xfrm>
        <a:prstGeom prst="roundRect">
          <a:avLst/>
        </a:prstGeom>
        <a:solidFill>
          <a:srgbClr val="FFC00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mj-lt"/>
            </a:rPr>
            <a:t>L’alimentation des chasses d’eau et le lavage </a:t>
          </a:r>
          <a:r>
            <a:rPr lang="fr-FR" sz="1800" kern="1200">
              <a:latin typeface="+mj-lt"/>
            </a:rPr>
            <a:t>des sols.</a:t>
          </a:r>
          <a:endParaRPr lang="en-US" sz="1800" kern="1200" dirty="0">
            <a:latin typeface="+mj-lt"/>
          </a:endParaRPr>
        </a:p>
      </dsp:txBody>
      <dsp:txXfrm>
        <a:off x="40189" y="1965369"/>
        <a:ext cx="6370287" cy="742896"/>
      </dsp:txXfrm>
    </dsp:sp>
    <dsp:sp modelId="{00DB684A-522E-447F-BC57-461629EC7583}">
      <dsp:nvSpPr>
        <dsp:cNvPr id="0" name=""/>
        <dsp:cNvSpPr/>
      </dsp:nvSpPr>
      <dsp:spPr>
        <a:xfrm>
          <a:off x="0" y="3096900"/>
          <a:ext cx="6450665" cy="857977"/>
        </a:xfrm>
        <a:prstGeom prst="roundRect">
          <a:avLst/>
        </a:prstGeom>
        <a:solidFill>
          <a:srgbClr val="FFC00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mj-lt"/>
            </a:rPr>
            <a:t>Le lavage du linge, sous réserve d’un traitement adapté de l’eau de pluie, assurant notamment une désinfection.</a:t>
          </a:r>
          <a:endParaRPr lang="en-US" sz="1800" kern="1200" dirty="0">
            <a:latin typeface="+mj-lt"/>
          </a:endParaRPr>
        </a:p>
      </dsp:txBody>
      <dsp:txXfrm>
        <a:off x="41883" y="3138783"/>
        <a:ext cx="6366899" cy="774211"/>
      </dsp:txXfrm>
    </dsp:sp>
    <dsp:sp modelId="{D3E52B73-C44B-4058-9932-15E165E33B48}">
      <dsp:nvSpPr>
        <dsp:cNvPr id="0" name=""/>
        <dsp:cNvSpPr/>
      </dsp:nvSpPr>
      <dsp:spPr>
        <a:xfrm>
          <a:off x="0" y="4316104"/>
          <a:ext cx="6450665" cy="896526"/>
        </a:xfrm>
        <a:prstGeom prst="roundRect">
          <a:avLst/>
        </a:prstGeom>
        <a:solidFill>
          <a:srgbClr val="FFC00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mj-lt"/>
            </a:rPr>
            <a:t>Les usages professionnels et industriels, à l’exception de ceux requérant l’usage d’une eau potable.</a:t>
          </a:r>
          <a:endParaRPr lang="en-US" sz="1800" kern="1200" dirty="0">
            <a:latin typeface="+mj-lt"/>
          </a:endParaRPr>
        </a:p>
      </dsp:txBody>
      <dsp:txXfrm>
        <a:off x="43765" y="4359869"/>
        <a:ext cx="6363135" cy="808996"/>
      </dsp:txXfrm>
    </dsp:sp>
  </dsp:spTree>
</dsp:drawing>
</file>

<file path=ppt/diagrams/layout1.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94633D42-C91E-4955-B3EB-123233BF8FF7}" type="datetimeFigureOut">
              <a:rPr lang="fr-FR" smtClean="0"/>
              <a:t>21/12/2022</a:t>
            </a:fld>
            <a:endParaRPr lang="fr-FR"/>
          </a:p>
        </p:txBody>
      </p:sp>
      <p:sp>
        <p:nvSpPr>
          <p:cNvPr id="4" name="Espace réservé de l'image des diapositives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9C4C180-5172-4240-9875-346213DAB2BE}"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solidFill>
                  <a:prstClr val="black"/>
                </a:solidFill>
              </a:rPr>
              <a:t>6</a:t>
            </a:fld>
            <a:endParaRPr lang="fr-FR"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solidFill>
                  <a:prstClr val="black"/>
                </a:solidFill>
              </a:rPr>
              <a:t>7</a:t>
            </a:fld>
            <a:endParaRPr lang="fr-FR"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FFFF00"/>
                </a:solidFill>
                <a:latin typeface="Calibri" panose="020F0502020204030204"/>
                <a:cs typeface="Calibri" panose="020F0502020204030204"/>
              </a:defRPr>
            </a:lvl1pPr>
          </a:lstStyle>
          <a:p>
            <a:endParaRPr/>
          </a:p>
        </p:txBody>
      </p:sp>
      <p:sp>
        <p:nvSpPr>
          <p:cNvPr id="3" name="Holder 3"/>
          <p:cNvSpPr>
            <a:spLocks noGrp="1"/>
          </p:cNvSpPr>
          <p:nvPr>
            <p:ph type="body" idx="1"/>
          </p:nvPr>
        </p:nvSpPr>
        <p:spPr/>
        <p:txBody>
          <a:bodyPr lIns="0" tIns="0" rIns="0" bIns="0"/>
          <a:lstStyle>
            <a:lvl1pPr>
              <a:defRPr sz="2000" b="0" i="0">
                <a:solidFill>
                  <a:schemeClr val="bg1"/>
                </a:solidFill>
                <a:latin typeface="Calibri" panose="020F0502020204030204"/>
                <a:cs typeface="Calibri" panose="020F05020202040302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FFFF00"/>
                </a:solidFill>
                <a:latin typeface="Calibri" panose="020F0502020204030204"/>
                <a:cs typeface="Calibri" panose="020F0502020204030204"/>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11826240" y="6757415"/>
            <a:ext cx="365759" cy="100582"/>
          </a:xfrm>
          <a:prstGeom prst="rect">
            <a:avLst/>
          </a:prstGeom>
        </p:spPr>
      </p:pic>
      <p:sp>
        <p:nvSpPr>
          <p:cNvPr id="18" name="bg object 18"/>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D0E11">
              <a:alpha val="70195"/>
            </a:srgbClr>
          </a:solidFill>
        </p:spPr>
        <p:txBody>
          <a:bodyPr wrap="square" lIns="0" tIns="0" rIns="0" bIns="0" rtlCol="0"/>
          <a:lstStyle/>
          <a:p>
            <a:endParaRPr/>
          </a:p>
        </p:txBody>
      </p:sp>
      <p:sp>
        <p:nvSpPr>
          <p:cNvPr id="19" name="bg object 19"/>
          <p:cNvSpPr/>
          <p:nvPr/>
        </p:nvSpPr>
        <p:spPr>
          <a:xfrm>
            <a:off x="2781300" y="2068067"/>
            <a:ext cx="6629400" cy="2269490"/>
          </a:xfrm>
          <a:custGeom>
            <a:avLst/>
            <a:gdLst/>
            <a:ahLst/>
            <a:cxnLst/>
            <a:rect l="l" t="t" r="r" b="b"/>
            <a:pathLst>
              <a:path w="6629400" h="2269490">
                <a:moveTo>
                  <a:pt x="6532626" y="0"/>
                </a:moveTo>
                <a:lnTo>
                  <a:pt x="96774" y="0"/>
                </a:lnTo>
                <a:lnTo>
                  <a:pt x="59096" y="7602"/>
                </a:lnTo>
                <a:lnTo>
                  <a:pt x="28336" y="28336"/>
                </a:lnTo>
                <a:lnTo>
                  <a:pt x="7602" y="59096"/>
                </a:lnTo>
                <a:lnTo>
                  <a:pt x="0" y="96774"/>
                </a:lnTo>
                <a:lnTo>
                  <a:pt x="0" y="2172462"/>
                </a:lnTo>
                <a:lnTo>
                  <a:pt x="7602" y="2210139"/>
                </a:lnTo>
                <a:lnTo>
                  <a:pt x="28336" y="2240899"/>
                </a:lnTo>
                <a:lnTo>
                  <a:pt x="59096" y="2261633"/>
                </a:lnTo>
                <a:lnTo>
                  <a:pt x="96774" y="2269236"/>
                </a:lnTo>
                <a:lnTo>
                  <a:pt x="6532626" y="2269236"/>
                </a:lnTo>
                <a:lnTo>
                  <a:pt x="6570303" y="2261633"/>
                </a:lnTo>
                <a:lnTo>
                  <a:pt x="6601063" y="2240899"/>
                </a:lnTo>
                <a:lnTo>
                  <a:pt x="6621797" y="2210139"/>
                </a:lnTo>
                <a:lnTo>
                  <a:pt x="6629400" y="2172462"/>
                </a:lnTo>
                <a:lnTo>
                  <a:pt x="6629400" y="96774"/>
                </a:lnTo>
                <a:lnTo>
                  <a:pt x="6621797" y="59096"/>
                </a:lnTo>
                <a:lnTo>
                  <a:pt x="6601063" y="28336"/>
                </a:lnTo>
                <a:lnTo>
                  <a:pt x="6570303" y="7602"/>
                </a:lnTo>
                <a:lnTo>
                  <a:pt x="6532626" y="0"/>
                </a:lnTo>
                <a:close/>
              </a:path>
            </a:pathLst>
          </a:custGeom>
          <a:solidFill>
            <a:srgbClr val="000000">
              <a:alpha val="50195"/>
            </a:srgbClr>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5163311" y="3811587"/>
            <a:ext cx="1085075" cy="193611"/>
          </a:xfrm>
          <a:prstGeom prst="rect">
            <a:avLst/>
          </a:prstGeom>
        </p:spPr>
      </p:pic>
      <p:sp>
        <p:nvSpPr>
          <p:cNvPr id="21" name="bg object 21"/>
          <p:cNvSpPr/>
          <p:nvPr/>
        </p:nvSpPr>
        <p:spPr>
          <a:xfrm>
            <a:off x="5216651" y="3902963"/>
            <a:ext cx="982980" cy="91440"/>
          </a:xfrm>
          <a:custGeom>
            <a:avLst/>
            <a:gdLst/>
            <a:ahLst/>
            <a:cxnLst/>
            <a:rect l="l" t="t" r="r" b="b"/>
            <a:pathLst>
              <a:path w="982979" h="91439">
                <a:moveTo>
                  <a:pt x="982979" y="0"/>
                </a:moveTo>
                <a:lnTo>
                  <a:pt x="0" y="0"/>
                </a:lnTo>
                <a:lnTo>
                  <a:pt x="0" y="91439"/>
                </a:lnTo>
                <a:lnTo>
                  <a:pt x="982979" y="91439"/>
                </a:lnTo>
                <a:lnTo>
                  <a:pt x="982979" y="0"/>
                </a:lnTo>
                <a:close/>
              </a:path>
            </a:pathLst>
          </a:custGeom>
          <a:solidFill>
            <a:srgbClr val="FD491E"/>
          </a:solidFill>
        </p:spPr>
        <p:txBody>
          <a:bodyPr wrap="square" lIns="0" tIns="0" rIns="0" bIns="0" rtlCol="0"/>
          <a:lstStyle/>
          <a:p>
            <a:endParaRPr/>
          </a:p>
        </p:txBody>
      </p:sp>
      <p:pic>
        <p:nvPicPr>
          <p:cNvPr id="22" name="bg object 22"/>
          <p:cNvPicPr/>
          <p:nvPr/>
        </p:nvPicPr>
        <p:blipFill>
          <a:blip r:embed="rId4" cstate="print"/>
          <a:stretch>
            <a:fillRect/>
          </a:stretch>
        </p:blipFill>
        <p:spPr>
          <a:xfrm>
            <a:off x="6146291" y="3811587"/>
            <a:ext cx="1085075" cy="193611"/>
          </a:xfrm>
          <a:prstGeom prst="rect">
            <a:avLst/>
          </a:prstGeom>
        </p:spPr>
      </p:pic>
      <p:sp>
        <p:nvSpPr>
          <p:cNvPr id="23" name="bg object 23"/>
          <p:cNvSpPr/>
          <p:nvPr/>
        </p:nvSpPr>
        <p:spPr>
          <a:xfrm>
            <a:off x="6199632" y="3902963"/>
            <a:ext cx="982980" cy="91440"/>
          </a:xfrm>
          <a:custGeom>
            <a:avLst/>
            <a:gdLst/>
            <a:ahLst/>
            <a:cxnLst/>
            <a:rect l="l" t="t" r="r" b="b"/>
            <a:pathLst>
              <a:path w="982979" h="91439">
                <a:moveTo>
                  <a:pt x="982980" y="0"/>
                </a:moveTo>
                <a:lnTo>
                  <a:pt x="0" y="0"/>
                </a:lnTo>
                <a:lnTo>
                  <a:pt x="0" y="91439"/>
                </a:lnTo>
                <a:lnTo>
                  <a:pt x="982980" y="91439"/>
                </a:lnTo>
                <a:lnTo>
                  <a:pt x="982980" y="0"/>
                </a:lnTo>
                <a:close/>
              </a:path>
            </a:pathLst>
          </a:custGeom>
          <a:solidFill>
            <a:srgbClr val="5C9AD2"/>
          </a:solidFill>
        </p:spPr>
        <p:txBody>
          <a:bodyPr wrap="square" lIns="0" tIns="0" rIns="0" bIns="0" rtlCol="0"/>
          <a:lstStyle/>
          <a:p>
            <a:endParaRPr/>
          </a:p>
        </p:txBody>
      </p:sp>
      <p:pic>
        <p:nvPicPr>
          <p:cNvPr id="24" name="bg object 24"/>
          <p:cNvPicPr/>
          <p:nvPr/>
        </p:nvPicPr>
        <p:blipFill>
          <a:blip r:embed="rId4" cstate="print"/>
          <a:stretch>
            <a:fillRect/>
          </a:stretch>
        </p:blipFill>
        <p:spPr>
          <a:xfrm>
            <a:off x="7129271" y="3811587"/>
            <a:ext cx="1085075" cy="193611"/>
          </a:xfrm>
          <a:prstGeom prst="rect">
            <a:avLst/>
          </a:prstGeom>
        </p:spPr>
      </p:pic>
      <p:sp>
        <p:nvSpPr>
          <p:cNvPr id="25" name="bg object 25"/>
          <p:cNvSpPr/>
          <p:nvPr/>
        </p:nvSpPr>
        <p:spPr>
          <a:xfrm>
            <a:off x="7182611" y="3902963"/>
            <a:ext cx="982980" cy="91440"/>
          </a:xfrm>
          <a:custGeom>
            <a:avLst/>
            <a:gdLst/>
            <a:ahLst/>
            <a:cxnLst/>
            <a:rect l="l" t="t" r="r" b="b"/>
            <a:pathLst>
              <a:path w="982979" h="91439">
                <a:moveTo>
                  <a:pt x="982979" y="0"/>
                </a:moveTo>
                <a:lnTo>
                  <a:pt x="0" y="0"/>
                </a:lnTo>
                <a:lnTo>
                  <a:pt x="0" y="91439"/>
                </a:lnTo>
                <a:lnTo>
                  <a:pt x="982979" y="91439"/>
                </a:lnTo>
                <a:lnTo>
                  <a:pt x="982979" y="0"/>
                </a:lnTo>
                <a:close/>
              </a:path>
            </a:pathLst>
          </a:custGeom>
          <a:solidFill>
            <a:srgbClr val="797979"/>
          </a:solidFill>
        </p:spPr>
        <p:txBody>
          <a:bodyPr wrap="square" lIns="0" tIns="0" rIns="0" bIns="0" rtlCol="0"/>
          <a:lstStyle/>
          <a:p>
            <a:endParaRPr/>
          </a:p>
        </p:txBody>
      </p:sp>
      <p:pic>
        <p:nvPicPr>
          <p:cNvPr id="26" name="bg object 26"/>
          <p:cNvPicPr/>
          <p:nvPr/>
        </p:nvPicPr>
        <p:blipFill>
          <a:blip r:embed="rId4" cstate="print"/>
          <a:stretch>
            <a:fillRect/>
          </a:stretch>
        </p:blipFill>
        <p:spPr>
          <a:xfrm>
            <a:off x="8112252" y="3811587"/>
            <a:ext cx="1085075" cy="193611"/>
          </a:xfrm>
          <a:prstGeom prst="rect">
            <a:avLst/>
          </a:prstGeom>
        </p:spPr>
      </p:pic>
      <p:sp>
        <p:nvSpPr>
          <p:cNvPr id="27" name="bg object 27"/>
          <p:cNvSpPr/>
          <p:nvPr/>
        </p:nvSpPr>
        <p:spPr>
          <a:xfrm>
            <a:off x="8165591" y="3902963"/>
            <a:ext cx="982980" cy="91440"/>
          </a:xfrm>
          <a:custGeom>
            <a:avLst/>
            <a:gdLst/>
            <a:ahLst/>
            <a:cxnLst/>
            <a:rect l="l" t="t" r="r" b="b"/>
            <a:pathLst>
              <a:path w="982979" h="91439">
                <a:moveTo>
                  <a:pt x="982979" y="0"/>
                </a:moveTo>
                <a:lnTo>
                  <a:pt x="0" y="0"/>
                </a:lnTo>
                <a:lnTo>
                  <a:pt x="0" y="91439"/>
                </a:lnTo>
                <a:lnTo>
                  <a:pt x="982979" y="91439"/>
                </a:lnTo>
                <a:lnTo>
                  <a:pt x="982979" y="0"/>
                </a:lnTo>
                <a:close/>
              </a:path>
            </a:pathLst>
          </a:custGeom>
          <a:solidFill>
            <a:srgbClr val="44536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FFFF00"/>
                </a:solidFill>
                <a:latin typeface="Calibri" panose="020F0502020204030204"/>
                <a:cs typeface="Calibri" panose="020F05020202040302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1859478" y="1310739"/>
            <a:ext cx="4236522" cy="4236522"/>
          </a:xfrm>
          <a:custGeom>
            <a:avLst/>
            <a:gdLst>
              <a:gd name="connsiteX0" fmla="*/ 2118262 w 4236522"/>
              <a:gd name="connsiteY0" fmla="*/ 0 h 4236522"/>
              <a:gd name="connsiteX1" fmla="*/ 4225588 w 4236522"/>
              <a:gd name="connsiteY1" fmla="*/ 1901682 h 4236522"/>
              <a:gd name="connsiteX2" fmla="*/ 4236522 w 4236522"/>
              <a:gd name="connsiteY2" fmla="*/ 2118222 h 4236522"/>
              <a:gd name="connsiteX3" fmla="*/ 4236522 w 4236522"/>
              <a:gd name="connsiteY3" fmla="*/ 2118302 h 4236522"/>
              <a:gd name="connsiteX4" fmla="*/ 4225588 w 4236522"/>
              <a:gd name="connsiteY4" fmla="*/ 2334842 h 4236522"/>
              <a:gd name="connsiteX5" fmla="*/ 2334842 w 4236522"/>
              <a:gd name="connsiteY5" fmla="*/ 4225588 h 4236522"/>
              <a:gd name="connsiteX6" fmla="*/ 2118302 w 4236522"/>
              <a:gd name="connsiteY6" fmla="*/ 4236522 h 4236522"/>
              <a:gd name="connsiteX7" fmla="*/ 2118222 w 4236522"/>
              <a:gd name="connsiteY7" fmla="*/ 4236522 h 4236522"/>
              <a:gd name="connsiteX8" fmla="*/ 1901682 w 4236522"/>
              <a:gd name="connsiteY8" fmla="*/ 4225588 h 4236522"/>
              <a:gd name="connsiteX9" fmla="*/ 0 w 4236522"/>
              <a:gd name="connsiteY9" fmla="*/ 2118262 h 4236522"/>
              <a:gd name="connsiteX10" fmla="*/ 2118262 w 4236522"/>
              <a:gd name="connsiteY10" fmla="*/ 0 h 423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6522" h="4236522">
                <a:moveTo>
                  <a:pt x="2118262" y="0"/>
                </a:moveTo>
                <a:cubicBezTo>
                  <a:pt x="3215028" y="0"/>
                  <a:pt x="4117112" y="833536"/>
                  <a:pt x="4225588" y="1901682"/>
                </a:cubicBezTo>
                <a:lnTo>
                  <a:pt x="4236522" y="2118222"/>
                </a:lnTo>
                <a:lnTo>
                  <a:pt x="4236522" y="2118302"/>
                </a:lnTo>
                <a:lnTo>
                  <a:pt x="4225588" y="2334842"/>
                </a:lnTo>
                <a:cubicBezTo>
                  <a:pt x="4124343" y="3331779"/>
                  <a:pt x="3331779" y="4124344"/>
                  <a:pt x="2334842" y="4225588"/>
                </a:cubicBezTo>
                <a:lnTo>
                  <a:pt x="2118302" y="4236522"/>
                </a:lnTo>
                <a:lnTo>
                  <a:pt x="2118222" y="4236522"/>
                </a:lnTo>
                <a:lnTo>
                  <a:pt x="1901682" y="4225588"/>
                </a:lnTo>
                <a:cubicBezTo>
                  <a:pt x="833536" y="4117112"/>
                  <a:pt x="0" y="3215029"/>
                  <a:pt x="0" y="2118262"/>
                </a:cubicBezTo>
                <a:cubicBezTo>
                  <a:pt x="0" y="948378"/>
                  <a:pt x="948378" y="0"/>
                  <a:pt x="2118262" y="0"/>
                </a:cubicBezTo>
                <a:close/>
              </a:path>
            </a:pathLst>
          </a:custGeom>
        </p:spPr>
        <p:txBody>
          <a:bodyPr wrap="square">
            <a:noAutofit/>
          </a:bodyPr>
          <a:lstStyle/>
          <a:p>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1859478" y="1310739"/>
            <a:ext cx="4236522" cy="4236522"/>
          </a:xfrm>
          <a:custGeom>
            <a:avLst/>
            <a:gdLst>
              <a:gd name="connsiteX0" fmla="*/ 2118262 w 4236522"/>
              <a:gd name="connsiteY0" fmla="*/ 0 h 4236522"/>
              <a:gd name="connsiteX1" fmla="*/ 4225588 w 4236522"/>
              <a:gd name="connsiteY1" fmla="*/ 1901682 h 4236522"/>
              <a:gd name="connsiteX2" fmla="*/ 4236522 w 4236522"/>
              <a:gd name="connsiteY2" fmla="*/ 2118222 h 4236522"/>
              <a:gd name="connsiteX3" fmla="*/ 4236522 w 4236522"/>
              <a:gd name="connsiteY3" fmla="*/ 2118302 h 4236522"/>
              <a:gd name="connsiteX4" fmla="*/ 4225588 w 4236522"/>
              <a:gd name="connsiteY4" fmla="*/ 2334842 h 4236522"/>
              <a:gd name="connsiteX5" fmla="*/ 2334842 w 4236522"/>
              <a:gd name="connsiteY5" fmla="*/ 4225588 h 4236522"/>
              <a:gd name="connsiteX6" fmla="*/ 2118302 w 4236522"/>
              <a:gd name="connsiteY6" fmla="*/ 4236522 h 4236522"/>
              <a:gd name="connsiteX7" fmla="*/ 2118222 w 4236522"/>
              <a:gd name="connsiteY7" fmla="*/ 4236522 h 4236522"/>
              <a:gd name="connsiteX8" fmla="*/ 1901682 w 4236522"/>
              <a:gd name="connsiteY8" fmla="*/ 4225588 h 4236522"/>
              <a:gd name="connsiteX9" fmla="*/ 0 w 4236522"/>
              <a:gd name="connsiteY9" fmla="*/ 2118262 h 4236522"/>
              <a:gd name="connsiteX10" fmla="*/ 2118262 w 4236522"/>
              <a:gd name="connsiteY10" fmla="*/ 0 h 423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6522" h="4236522">
                <a:moveTo>
                  <a:pt x="2118262" y="0"/>
                </a:moveTo>
                <a:cubicBezTo>
                  <a:pt x="3215028" y="0"/>
                  <a:pt x="4117112" y="833536"/>
                  <a:pt x="4225588" y="1901682"/>
                </a:cubicBezTo>
                <a:lnTo>
                  <a:pt x="4236522" y="2118222"/>
                </a:lnTo>
                <a:lnTo>
                  <a:pt x="4236522" y="2118302"/>
                </a:lnTo>
                <a:lnTo>
                  <a:pt x="4225588" y="2334842"/>
                </a:lnTo>
                <a:cubicBezTo>
                  <a:pt x="4124343" y="3331779"/>
                  <a:pt x="3331779" y="4124344"/>
                  <a:pt x="2334842" y="4225588"/>
                </a:cubicBezTo>
                <a:lnTo>
                  <a:pt x="2118302" y="4236522"/>
                </a:lnTo>
                <a:lnTo>
                  <a:pt x="2118222" y="4236522"/>
                </a:lnTo>
                <a:lnTo>
                  <a:pt x="1901682" y="4225588"/>
                </a:lnTo>
                <a:cubicBezTo>
                  <a:pt x="833536" y="4117112"/>
                  <a:pt x="0" y="3215029"/>
                  <a:pt x="0" y="2118262"/>
                </a:cubicBezTo>
                <a:cubicBezTo>
                  <a:pt x="0" y="948378"/>
                  <a:pt x="948378" y="0"/>
                  <a:pt x="2118262" y="0"/>
                </a:cubicBezTo>
                <a:close/>
              </a:path>
            </a:pathLst>
          </a:custGeom>
        </p:spPr>
        <p:txBody>
          <a:bodyPr wrap="square">
            <a:noAutofit/>
          </a:bodyPr>
          <a:lstStyle/>
          <a:p>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9" cstate="print"/>
          <a:stretch>
            <a:fillRect/>
          </a:stretch>
        </p:blipFill>
        <p:spPr>
          <a:xfrm>
            <a:off x="0" y="0"/>
            <a:ext cx="12192000" cy="6857998"/>
          </a:xfrm>
          <a:prstGeom prst="rect">
            <a:avLst/>
          </a:prstGeom>
        </p:spPr>
      </p:pic>
      <p:pic>
        <p:nvPicPr>
          <p:cNvPr id="17" name="bg object 17"/>
          <p:cNvPicPr/>
          <p:nvPr/>
        </p:nvPicPr>
        <p:blipFill>
          <a:blip r:embed="rId10" cstate="print"/>
          <a:stretch>
            <a:fillRect/>
          </a:stretch>
        </p:blipFill>
        <p:spPr>
          <a:xfrm>
            <a:off x="11826240" y="6757415"/>
            <a:ext cx="365759" cy="100582"/>
          </a:xfrm>
          <a:prstGeom prst="rect">
            <a:avLst/>
          </a:prstGeom>
        </p:spPr>
      </p:pic>
      <p:sp>
        <p:nvSpPr>
          <p:cNvPr id="18" name="bg object 18"/>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D0E11">
              <a:alpha val="70195"/>
            </a:srgbClr>
          </a:solidFill>
        </p:spPr>
        <p:txBody>
          <a:bodyPr wrap="square" lIns="0" tIns="0" rIns="0" bIns="0" rtlCol="0"/>
          <a:lstStyle/>
          <a:p>
            <a:endParaRPr/>
          </a:p>
        </p:txBody>
      </p:sp>
      <p:sp>
        <p:nvSpPr>
          <p:cNvPr id="2" name="Holder 2"/>
          <p:cNvSpPr>
            <a:spLocks noGrp="1"/>
          </p:cNvSpPr>
          <p:nvPr>
            <p:ph type="title"/>
          </p:nvPr>
        </p:nvSpPr>
        <p:spPr>
          <a:xfrm>
            <a:off x="2679573" y="2423617"/>
            <a:ext cx="6832853" cy="1002029"/>
          </a:xfrm>
          <a:prstGeom prst="rect">
            <a:avLst/>
          </a:prstGeom>
        </p:spPr>
        <p:txBody>
          <a:bodyPr wrap="square" lIns="0" tIns="0" rIns="0" bIns="0">
            <a:spAutoFit/>
          </a:bodyPr>
          <a:lstStyle>
            <a:lvl1pPr>
              <a:defRPr sz="3200" b="1" i="0">
                <a:solidFill>
                  <a:srgbClr val="FFFF00"/>
                </a:solidFill>
                <a:latin typeface="Calibri" panose="020F0502020204030204"/>
                <a:cs typeface="Calibri" panose="020F0502020204030204"/>
              </a:defRPr>
            </a:lvl1pPr>
          </a:lstStyle>
          <a:p>
            <a:endParaRPr/>
          </a:p>
        </p:txBody>
      </p:sp>
      <p:sp>
        <p:nvSpPr>
          <p:cNvPr id="3" name="Holder 3"/>
          <p:cNvSpPr>
            <a:spLocks noGrp="1"/>
          </p:cNvSpPr>
          <p:nvPr>
            <p:ph type="body" idx="1"/>
          </p:nvPr>
        </p:nvSpPr>
        <p:spPr>
          <a:xfrm>
            <a:off x="497890" y="1916683"/>
            <a:ext cx="11196218" cy="3989704"/>
          </a:xfrm>
          <a:prstGeom prst="rect">
            <a:avLst/>
          </a:prstGeom>
        </p:spPr>
        <p:txBody>
          <a:bodyPr wrap="square" lIns="0" tIns="0" rIns="0" bIns="0">
            <a:spAutoFit/>
          </a:bodyPr>
          <a:lstStyle>
            <a:lvl1pPr>
              <a:defRPr sz="2000" b="0" i="0">
                <a:solidFill>
                  <a:schemeClr val="bg1"/>
                </a:solidFill>
                <a:latin typeface="Calibri" panose="020F0502020204030204"/>
                <a:cs typeface="Calibri" panose="020F0502020204030204"/>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futura-sciences.com/fr/question-reponse/t/plomberie/d/comment-degeler-une-canalisation-deau_2094/"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sv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11464" y="2262904"/>
            <a:ext cx="9889853" cy="2270760"/>
            <a:chOff x="937260" y="2293620"/>
            <a:chExt cx="7679690" cy="2270760"/>
          </a:xfrm>
        </p:grpSpPr>
        <p:sp>
          <p:nvSpPr>
            <p:cNvPr id="3" name="object 3"/>
            <p:cNvSpPr/>
            <p:nvPr/>
          </p:nvSpPr>
          <p:spPr>
            <a:xfrm>
              <a:off x="937260" y="2293620"/>
              <a:ext cx="7679690" cy="2270760"/>
            </a:xfrm>
            <a:custGeom>
              <a:avLst/>
              <a:gdLst/>
              <a:ahLst/>
              <a:cxnLst/>
              <a:rect l="l" t="t" r="r" b="b"/>
              <a:pathLst>
                <a:path w="7679690" h="2270760">
                  <a:moveTo>
                    <a:pt x="7582662" y="0"/>
                  </a:moveTo>
                  <a:lnTo>
                    <a:pt x="96799" y="0"/>
                  </a:lnTo>
                  <a:lnTo>
                    <a:pt x="59118" y="7602"/>
                  </a:lnTo>
                  <a:lnTo>
                    <a:pt x="28349" y="28336"/>
                  </a:lnTo>
                  <a:lnTo>
                    <a:pt x="7606" y="59096"/>
                  </a:lnTo>
                  <a:lnTo>
                    <a:pt x="0" y="96774"/>
                  </a:lnTo>
                  <a:lnTo>
                    <a:pt x="0" y="2173985"/>
                  </a:lnTo>
                  <a:lnTo>
                    <a:pt x="7606" y="2211663"/>
                  </a:lnTo>
                  <a:lnTo>
                    <a:pt x="28349" y="2242423"/>
                  </a:lnTo>
                  <a:lnTo>
                    <a:pt x="59118" y="2263157"/>
                  </a:lnTo>
                  <a:lnTo>
                    <a:pt x="96799" y="2270760"/>
                  </a:lnTo>
                  <a:lnTo>
                    <a:pt x="7582662" y="2270760"/>
                  </a:lnTo>
                  <a:lnTo>
                    <a:pt x="7620339" y="2263157"/>
                  </a:lnTo>
                  <a:lnTo>
                    <a:pt x="7651099" y="2242423"/>
                  </a:lnTo>
                  <a:lnTo>
                    <a:pt x="7671833" y="2211663"/>
                  </a:lnTo>
                  <a:lnTo>
                    <a:pt x="7679436" y="2173985"/>
                  </a:lnTo>
                  <a:lnTo>
                    <a:pt x="7679436" y="96774"/>
                  </a:lnTo>
                  <a:lnTo>
                    <a:pt x="7671833" y="59096"/>
                  </a:lnTo>
                  <a:lnTo>
                    <a:pt x="7651099" y="28336"/>
                  </a:lnTo>
                  <a:lnTo>
                    <a:pt x="7620339" y="7602"/>
                  </a:lnTo>
                  <a:lnTo>
                    <a:pt x="7582662" y="0"/>
                  </a:lnTo>
                  <a:close/>
                </a:path>
              </a:pathLst>
            </a:custGeom>
            <a:solidFill>
              <a:srgbClr val="000000">
                <a:alpha val="50195"/>
              </a:srgbClr>
            </a:solidFill>
          </p:spPr>
          <p:txBody>
            <a:bodyPr wrap="square" lIns="0" tIns="0" rIns="0" bIns="0" rtlCol="0"/>
            <a:lstStyle/>
            <a:p>
              <a:endParaRPr/>
            </a:p>
          </p:txBody>
        </p:sp>
        <p:pic>
          <p:nvPicPr>
            <p:cNvPr id="4" name="object 4"/>
            <p:cNvPicPr/>
            <p:nvPr/>
          </p:nvPicPr>
          <p:blipFill>
            <a:blip r:embed="rId2" cstate="print"/>
            <a:stretch>
              <a:fillRect/>
            </a:stretch>
          </p:blipFill>
          <p:spPr>
            <a:xfrm>
              <a:off x="3704844" y="4037139"/>
              <a:ext cx="1240536" cy="193611"/>
            </a:xfrm>
            <a:prstGeom prst="rect">
              <a:avLst/>
            </a:prstGeom>
          </p:spPr>
        </p:pic>
        <p:sp>
          <p:nvSpPr>
            <p:cNvPr id="5" name="object 5"/>
            <p:cNvSpPr/>
            <p:nvPr/>
          </p:nvSpPr>
          <p:spPr>
            <a:xfrm>
              <a:off x="3758183" y="4128516"/>
              <a:ext cx="1138555" cy="91440"/>
            </a:xfrm>
            <a:custGeom>
              <a:avLst/>
              <a:gdLst/>
              <a:ahLst/>
              <a:cxnLst/>
              <a:rect l="l" t="t" r="r" b="b"/>
              <a:pathLst>
                <a:path w="1138554" h="91439">
                  <a:moveTo>
                    <a:pt x="1138427" y="0"/>
                  </a:moveTo>
                  <a:lnTo>
                    <a:pt x="0" y="0"/>
                  </a:lnTo>
                  <a:lnTo>
                    <a:pt x="0" y="91439"/>
                  </a:lnTo>
                  <a:lnTo>
                    <a:pt x="1138427" y="91439"/>
                  </a:lnTo>
                  <a:lnTo>
                    <a:pt x="1138427" y="0"/>
                  </a:lnTo>
                  <a:close/>
                </a:path>
              </a:pathLst>
            </a:custGeom>
            <a:solidFill>
              <a:srgbClr val="FD491E"/>
            </a:solidFill>
          </p:spPr>
          <p:txBody>
            <a:bodyPr wrap="square" lIns="0" tIns="0" rIns="0" bIns="0" rtlCol="0"/>
            <a:lstStyle/>
            <a:p>
              <a:endParaRPr/>
            </a:p>
          </p:txBody>
        </p:sp>
        <p:pic>
          <p:nvPicPr>
            <p:cNvPr id="6" name="object 6"/>
            <p:cNvPicPr/>
            <p:nvPr/>
          </p:nvPicPr>
          <p:blipFill>
            <a:blip r:embed="rId2" cstate="print"/>
            <a:stretch>
              <a:fillRect/>
            </a:stretch>
          </p:blipFill>
          <p:spPr>
            <a:xfrm>
              <a:off x="4843272" y="4037139"/>
              <a:ext cx="1240536" cy="193611"/>
            </a:xfrm>
            <a:prstGeom prst="rect">
              <a:avLst/>
            </a:prstGeom>
          </p:spPr>
        </p:pic>
        <p:sp>
          <p:nvSpPr>
            <p:cNvPr id="7" name="object 7"/>
            <p:cNvSpPr/>
            <p:nvPr/>
          </p:nvSpPr>
          <p:spPr>
            <a:xfrm>
              <a:off x="4896612" y="4128516"/>
              <a:ext cx="1138555" cy="91440"/>
            </a:xfrm>
            <a:custGeom>
              <a:avLst/>
              <a:gdLst/>
              <a:ahLst/>
              <a:cxnLst/>
              <a:rect l="l" t="t" r="r" b="b"/>
              <a:pathLst>
                <a:path w="1138554" h="91439">
                  <a:moveTo>
                    <a:pt x="1138427" y="0"/>
                  </a:moveTo>
                  <a:lnTo>
                    <a:pt x="0" y="0"/>
                  </a:lnTo>
                  <a:lnTo>
                    <a:pt x="0" y="91439"/>
                  </a:lnTo>
                  <a:lnTo>
                    <a:pt x="1138427" y="91439"/>
                  </a:lnTo>
                  <a:lnTo>
                    <a:pt x="1138427" y="0"/>
                  </a:lnTo>
                  <a:close/>
                </a:path>
              </a:pathLst>
            </a:custGeom>
            <a:solidFill>
              <a:srgbClr val="5C9AD2"/>
            </a:solidFill>
          </p:spPr>
          <p:txBody>
            <a:bodyPr wrap="square" lIns="0" tIns="0" rIns="0" bIns="0" rtlCol="0"/>
            <a:lstStyle/>
            <a:p>
              <a:endParaRPr/>
            </a:p>
          </p:txBody>
        </p:sp>
        <p:pic>
          <p:nvPicPr>
            <p:cNvPr id="8" name="object 8"/>
            <p:cNvPicPr/>
            <p:nvPr/>
          </p:nvPicPr>
          <p:blipFill>
            <a:blip r:embed="rId2" cstate="print"/>
            <a:stretch>
              <a:fillRect/>
            </a:stretch>
          </p:blipFill>
          <p:spPr>
            <a:xfrm>
              <a:off x="5981700" y="4037139"/>
              <a:ext cx="1240536" cy="193611"/>
            </a:xfrm>
            <a:prstGeom prst="rect">
              <a:avLst/>
            </a:prstGeom>
          </p:spPr>
        </p:pic>
        <p:sp>
          <p:nvSpPr>
            <p:cNvPr id="9" name="object 9"/>
            <p:cNvSpPr/>
            <p:nvPr/>
          </p:nvSpPr>
          <p:spPr>
            <a:xfrm>
              <a:off x="6035039" y="4128516"/>
              <a:ext cx="1138555" cy="91440"/>
            </a:xfrm>
            <a:custGeom>
              <a:avLst/>
              <a:gdLst/>
              <a:ahLst/>
              <a:cxnLst/>
              <a:rect l="l" t="t" r="r" b="b"/>
              <a:pathLst>
                <a:path w="1138554" h="91439">
                  <a:moveTo>
                    <a:pt x="1138428" y="0"/>
                  </a:moveTo>
                  <a:lnTo>
                    <a:pt x="0" y="0"/>
                  </a:lnTo>
                  <a:lnTo>
                    <a:pt x="0" y="91439"/>
                  </a:lnTo>
                  <a:lnTo>
                    <a:pt x="1138428" y="91439"/>
                  </a:lnTo>
                  <a:lnTo>
                    <a:pt x="1138428" y="0"/>
                  </a:lnTo>
                  <a:close/>
                </a:path>
              </a:pathLst>
            </a:custGeom>
            <a:solidFill>
              <a:srgbClr val="797979"/>
            </a:solidFill>
          </p:spPr>
          <p:txBody>
            <a:bodyPr wrap="square" lIns="0" tIns="0" rIns="0" bIns="0" rtlCol="0"/>
            <a:lstStyle/>
            <a:p>
              <a:endParaRPr/>
            </a:p>
          </p:txBody>
        </p:sp>
        <p:pic>
          <p:nvPicPr>
            <p:cNvPr id="10" name="object 10"/>
            <p:cNvPicPr/>
            <p:nvPr/>
          </p:nvPicPr>
          <p:blipFill>
            <a:blip r:embed="rId3" cstate="print"/>
            <a:stretch>
              <a:fillRect/>
            </a:stretch>
          </p:blipFill>
          <p:spPr>
            <a:xfrm>
              <a:off x="7120127" y="4037139"/>
              <a:ext cx="1242047" cy="193611"/>
            </a:xfrm>
            <a:prstGeom prst="rect">
              <a:avLst/>
            </a:prstGeom>
          </p:spPr>
        </p:pic>
        <p:sp>
          <p:nvSpPr>
            <p:cNvPr id="11" name="object 11"/>
            <p:cNvSpPr/>
            <p:nvPr/>
          </p:nvSpPr>
          <p:spPr>
            <a:xfrm>
              <a:off x="7173468" y="4128516"/>
              <a:ext cx="1140460" cy="91440"/>
            </a:xfrm>
            <a:custGeom>
              <a:avLst/>
              <a:gdLst/>
              <a:ahLst/>
              <a:cxnLst/>
              <a:rect l="l" t="t" r="r" b="b"/>
              <a:pathLst>
                <a:path w="1140459" h="91439">
                  <a:moveTo>
                    <a:pt x="1139952" y="0"/>
                  </a:moveTo>
                  <a:lnTo>
                    <a:pt x="0" y="0"/>
                  </a:lnTo>
                  <a:lnTo>
                    <a:pt x="0" y="91439"/>
                  </a:lnTo>
                  <a:lnTo>
                    <a:pt x="1139952" y="91439"/>
                  </a:lnTo>
                  <a:lnTo>
                    <a:pt x="1139952" y="0"/>
                  </a:lnTo>
                  <a:close/>
                </a:path>
              </a:pathLst>
            </a:custGeom>
            <a:solidFill>
              <a:srgbClr val="44536B"/>
            </a:solidFill>
          </p:spPr>
          <p:txBody>
            <a:bodyPr wrap="square" lIns="0" tIns="0" rIns="0" bIns="0" rtlCol="0"/>
            <a:lstStyle/>
            <a:p>
              <a:endParaRPr/>
            </a:p>
          </p:txBody>
        </p:sp>
        <p:sp>
          <p:nvSpPr>
            <p:cNvPr id="12" name="object 12"/>
            <p:cNvSpPr/>
            <p:nvPr/>
          </p:nvSpPr>
          <p:spPr>
            <a:xfrm>
              <a:off x="3759708" y="3906012"/>
              <a:ext cx="4554220" cy="228600"/>
            </a:xfrm>
            <a:custGeom>
              <a:avLst/>
              <a:gdLst/>
              <a:ahLst/>
              <a:cxnLst/>
              <a:rect l="l" t="t" r="r" b="b"/>
              <a:pathLst>
                <a:path w="4554220" h="228600">
                  <a:moveTo>
                    <a:pt x="4553712" y="0"/>
                  </a:moveTo>
                  <a:lnTo>
                    <a:pt x="0" y="0"/>
                  </a:lnTo>
                  <a:lnTo>
                    <a:pt x="0" y="228600"/>
                  </a:lnTo>
                  <a:lnTo>
                    <a:pt x="4553712" y="228600"/>
                  </a:lnTo>
                  <a:lnTo>
                    <a:pt x="4553712" y="0"/>
                  </a:lnTo>
                  <a:close/>
                </a:path>
              </a:pathLst>
            </a:custGeom>
            <a:solidFill>
              <a:srgbClr val="000000">
                <a:alpha val="50195"/>
              </a:srgbClr>
            </a:solidFill>
          </p:spPr>
          <p:txBody>
            <a:bodyPr wrap="square" lIns="0" tIns="0" rIns="0" bIns="0" rtlCol="0"/>
            <a:lstStyle/>
            <a:p>
              <a:endParaRPr/>
            </a:p>
          </p:txBody>
        </p:sp>
      </p:grpSp>
      <p:sp>
        <p:nvSpPr>
          <p:cNvPr id="13" name="object 13"/>
          <p:cNvSpPr txBox="1">
            <a:spLocks noGrp="1"/>
          </p:cNvSpPr>
          <p:nvPr>
            <p:ph type="title"/>
          </p:nvPr>
        </p:nvSpPr>
        <p:spPr>
          <a:xfrm>
            <a:off x="1474216" y="2479797"/>
            <a:ext cx="9364347" cy="1244571"/>
          </a:xfrm>
          <a:prstGeom prst="rect">
            <a:avLst/>
          </a:prstGeom>
        </p:spPr>
        <p:txBody>
          <a:bodyPr vert="horz" wrap="square" lIns="0" tIns="13335" rIns="0" bIns="0" rtlCol="0">
            <a:spAutoFit/>
          </a:bodyPr>
          <a:lstStyle/>
          <a:p>
            <a:pPr marL="12700" algn="ctr">
              <a:lnSpc>
                <a:spcPct val="100000"/>
              </a:lnSpc>
              <a:spcBef>
                <a:spcPts val="105"/>
              </a:spcBef>
            </a:pPr>
            <a:r>
              <a:rPr lang="fr-FR" sz="4000" dirty="0">
                <a:solidFill>
                  <a:srgbClr val="FFFFFF"/>
                </a:solidFill>
                <a:latin typeface="Candara" panose="020E0502030303020204"/>
                <a:cs typeface="Candara" panose="020E0502030303020204"/>
              </a:rPr>
              <a:t>Les infrastructures d’assainissement et de collecte des eaux pluviales</a:t>
            </a:r>
            <a:endParaRPr sz="4000" dirty="0">
              <a:latin typeface="Candara" panose="020E0502030303020204"/>
              <a:cs typeface="Candara" panose="020E0502030303020204"/>
            </a:endParaRP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46273" y="2721114"/>
            <a:ext cx="6832853" cy="1415772"/>
          </a:xfrm>
        </p:spPr>
        <p:txBody>
          <a:bodyPr/>
          <a:lstStyle/>
          <a:p>
            <a:pPr rtl="0"/>
            <a:r>
              <a:rPr lang="fr-FR" sz="4400" dirty="0">
                <a:latin typeface="Arial MT"/>
                <a:ea typeface="Arial MT"/>
                <a:cs typeface="Arial MT"/>
              </a:rPr>
              <a:t>3</a:t>
            </a:r>
            <a:r>
              <a:rPr lang="fr-FR" sz="4400" b="1" dirty="0">
                <a:effectLst/>
                <a:latin typeface="Arial MT"/>
                <a:ea typeface="Arial MT"/>
                <a:cs typeface="Arial MT"/>
              </a:rPr>
              <a:t>-Les bouches d’égout : </a:t>
            </a:r>
            <a:br>
              <a:rPr lang="fr-FR" sz="4800" dirty="0">
                <a:effectLst/>
                <a:latin typeface="Calibri" panose="020F0502020204030204" pitchFamily="34" charset="0"/>
                <a:ea typeface="Calibri" panose="020F0502020204030204" pitchFamily="34" charset="0"/>
                <a:cs typeface="Arial" panose="020B0604020202020204" pitchFamily="34" charset="0"/>
              </a:rPr>
            </a:br>
            <a:endParaRPr lang="fr-FR" sz="4800" dirty="0"/>
          </a:p>
        </p:txBody>
      </p:sp>
      <p:sp>
        <p:nvSpPr>
          <p:cNvPr id="4" name="ZoneTexte 3"/>
          <p:cNvSpPr txBox="1"/>
          <p:nvPr/>
        </p:nvSpPr>
        <p:spPr>
          <a:xfrm>
            <a:off x="1066800" y="4953000"/>
            <a:ext cx="10591800" cy="1260345"/>
          </a:xfrm>
          <a:prstGeom prst="rect">
            <a:avLst/>
          </a:prstGeom>
          <a:noFill/>
        </p:spPr>
        <p:txBody>
          <a:bodyPr wrap="square">
            <a:spAutoFit/>
          </a:bodyPr>
          <a:lstStyle/>
          <a:p>
            <a:pPr algn="ctr">
              <a:lnSpc>
                <a:spcPct val="107000"/>
              </a:lnSpc>
              <a:spcAft>
                <a:spcPts val="800"/>
              </a:spcAft>
              <a:tabLst>
                <a:tab pos="2200275" algn="l"/>
              </a:tabLst>
            </a:pPr>
            <a:r>
              <a:rPr lang="fr-FR" sz="2400" b="1" i="0" dirty="0">
                <a:solidFill>
                  <a:schemeClr val="bg1"/>
                </a:solidFill>
                <a:effectLst>
                  <a:outerShdw blurRad="38100" dist="38100" dir="2700000" algn="tl">
                    <a:srgbClr val="000000">
                      <a:alpha val="43137"/>
                    </a:srgbClr>
                  </a:outerShdw>
                </a:effectLst>
                <a:latin typeface="Halcom"/>
              </a:rPr>
              <a:t>Un regard est un ouvrage maçonné rond ou rectangulaire qui se situe au-dessus d'une </a:t>
            </a:r>
            <a:r>
              <a:rPr lang="fr-FR" sz="2400" b="1" dirty="0">
                <a:solidFill>
                  <a:schemeClr val="bg1"/>
                </a:solidFill>
                <a:effectLst>
                  <a:outerShdw blurRad="38100" dist="38100" dir="2700000" algn="tl">
                    <a:srgbClr val="000000">
                      <a:alpha val="43137"/>
                    </a:srgbClr>
                  </a:outerShdw>
                </a:effectLst>
                <a:latin typeface="Halcom"/>
                <a:hlinkClick r:id="rId2" tooltip="Comment dégeler une canalisation d'eau ?"/>
              </a:rPr>
              <a:t>canalisation</a:t>
            </a:r>
            <a:r>
              <a:rPr lang="fr-FR" sz="2400" b="1" dirty="0">
                <a:solidFill>
                  <a:schemeClr val="bg1"/>
                </a:solidFill>
                <a:effectLst>
                  <a:outerShdw blurRad="38100" dist="38100" dir="2700000" algn="tl">
                    <a:srgbClr val="000000">
                      <a:alpha val="43137"/>
                    </a:srgbClr>
                  </a:outerShdw>
                </a:effectLst>
                <a:latin typeface="Halcom"/>
              </a:rPr>
              <a:t> </a:t>
            </a:r>
            <a:r>
              <a:rPr lang="fr-FR" sz="2400" b="1" i="0" dirty="0">
                <a:solidFill>
                  <a:schemeClr val="bg1"/>
                </a:solidFill>
                <a:effectLst>
                  <a:outerShdw blurRad="38100" dist="38100" dir="2700000" algn="tl">
                    <a:srgbClr val="000000">
                      <a:alpha val="43137"/>
                    </a:srgbClr>
                  </a:outerShdw>
                </a:effectLst>
                <a:latin typeface="Halcom"/>
              </a:rPr>
              <a:t>et dont le but est de permettre la visite et l'entretien d'une conduite souterraine</a:t>
            </a:r>
            <a:endPar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Voici le design des nouveaux couvercles de bouche d'égout de Montré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429000"/>
            <a:ext cx="2162175" cy="2114550"/>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5105400" y="2819400"/>
            <a:ext cx="2162175" cy="369332"/>
          </a:xfrm>
          <a:prstGeom prst="rect">
            <a:avLst/>
          </a:prstGeom>
          <a:noFill/>
        </p:spPr>
        <p:txBody>
          <a:bodyPr wrap="square">
            <a:spAutoFit/>
          </a:bodyPr>
          <a:lstStyle/>
          <a:p>
            <a:r>
              <a:rPr lang="fr-FR" sz="1800" b="1" i="0" dirty="0">
                <a:solidFill>
                  <a:srgbClr val="C00000"/>
                </a:solidFill>
                <a:effectLst>
                  <a:outerShdw blurRad="38100" dist="38100" dir="2700000" algn="tl">
                    <a:srgbClr val="000000">
                      <a:alpha val="43137"/>
                    </a:srgbClr>
                  </a:outerShdw>
                </a:effectLst>
                <a:highlight>
                  <a:srgbClr val="FFFF00"/>
                </a:highlight>
                <a:latin typeface="CIDFont+F2"/>
              </a:rPr>
              <a:t>Bouche d’égout</a:t>
            </a:r>
            <a:endParaRPr lang="fr-FR" b="1" dirty="0">
              <a:solidFill>
                <a:srgbClr val="C00000"/>
              </a:solidFill>
              <a:effectLst>
                <a:outerShdw blurRad="38100" dist="38100" dir="2700000" algn="tl">
                  <a:srgbClr val="000000">
                    <a:alpha val="43137"/>
                  </a:srgbClr>
                </a:outerShdw>
              </a:effectLst>
              <a:highlight>
                <a:srgbClr val="FFFF00"/>
              </a:highlight>
            </a:endParaRPr>
          </a:p>
        </p:txBody>
      </p:sp>
      <p:sp>
        <p:nvSpPr>
          <p:cNvPr id="7" name="ZoneTexte 6"/>
          <p:cNvSpPr txBox="1"/>
          <p:nvPr/>
        </p:nvSpPr>
        <p:spPr>
          <a:xfrm>
            <a:off x="1269828" y="762000"/>
            <a:ext cx="10541171" cy="966483"/>
          </a:xfrm>
          <a:prstGeom prst="rect">
            <a:avLst/>
          </a:prstGeom>
          <a:noFill/>
        </p:spPr>
        <p:txBody>
          <a:bodyPr wrap="square">
            <a:spAutoFit/>
          </a:bodyPr>
          <a:lstStyle/>
          <a:p>
            <a:pPr>
              <a:lnSpc>
                <a:spcPct val="107000"/>
              </a:lnSpc>
              <a:spcAft>
                <a:spcPts val="800"/>
              </a:spcAft>
              <a:tabLst>
                <a:tab pos="2200275" algn="l"/>
              </a:tabLst>
            </a:pPr>
            <a:r>
              <a:rPr lang="fr-FR" sz="1800" b="1" dirty="0">
                <a:solidFill>
                  <a:schemeClr val="bg1"/>
                </a:solidFill>
                <a:effectLst>
                  <a:outerShdw blurRad="38100" dist="38100" dir="2700000" algn="tl">
                    <a:srgbClr val="000000">
                      <a:alpha val="43137"/>
                    </a:srgbClr>
                  </a:outerShdw>
                </a:effectLst>
                <a:latin typeface="Arial MT"/>
                <a:ea typeface="Arial MT"/>
                <a:cs typeface="Arial MT"/>
              </a:rPr>
              <a:t>Les bouches d'égout permettant l'accès dans le réseau principal pourront être utilement équipées d'équipements sélectifs permettant le piégeage de corps indésirables ou la décantation des sables grossiers. </a:t>
            </a:r>
            <a:endPar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86200" y="2819400"/>
            <a:ext cx="6832853" cy="984885"/>
          </a:xfrm>
        </p:spPr>
        <p:txBody>
          <a:bodyPr/>
          <a:lstStyle/>
          <a:p>
            <a:pPr rtl="0"/>
            <a:r>
              <a:rPr lang="fr-FR" dirty="0"/>
              <a:t>4-Le déversoir d’orage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24000" y="1905000"/>
            <a:ext cx="8915400" cy="4532132"/>
          </a:xfrm>
          <a:prstGeom prst="rect">
            <a:avLst/>
          </a:prstGeom>
        </p:spPr>
      </p:pic>
      <p:sp>
        <p:nvSpPr>
          <p:cNvPr id="6" name="ZoneTexte 5"/>
          <p:cNvSpPr txBox="1"/>
          <p:nvPr/>
        </p:nvSpPr>
        <p:spPr>
          <a:xfrm>
            <a:off x="838200" y="533400"/>
            <a:ext cx="11201400" cy="1200329"/>
          </a:xfrm>
          <a:prstGeom prst="rect">
            <a:avLst/>
          </a:prstGeom>
          <a:noFill/>
        </p:spPr>
        <p:txBody>
          <a:bodyPr wrap="square">
            <a:spAutoFit/>
          </a:bodyPr>
          <a:lstStyle/>
          <a:p>
            <a:r>
              <a:rPr lang="fr-FR" sz="1800" b="0" i="0" dirty="0">
                <a:solidFill>
                  <a:schemeClr val="bg1"/>
                </a:solidFill>
                <a:effectLst/>
                <a:latin typeface="CIDFont+F2"/>
              </a:rPr>
              <a:t>       C’est un ouvrage en béton arme de section rectangulaire, sa fonction est d’évacuer les pointes exceptionnelles de débit d’orage vers un milieux récepteur, en d’autres termes, il est prévu pour soulager le réseau sanitaire en période d’orage et d’intercepter le débit des eaux  usées diluées vers le réseau utilisé en réseau unitaire ou pseudo-séparatif</a:t>
            </a:r>
            <a:r>
              <a:rPr lang="fr-FR" dirty="0">
                <a:solidFill>
                  <a:schemeClr val="bg1"/>
                </a:solidFill>
              </a:rPr>
              <a:t> </a:t>
            </a:r>
            <a:br>
              <a:rPr lang="fr-FR" dirty="0">
                <a:solidFill>
                  <a:schemeClr val="bg1"/>
                </a:solidFill>
              </a:rPr>
            </a:br>
            <a:endParaRPr lang="fr-FR"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79573" y="2423617"/>
            <a:ext cx="6769227" cy="1477328"/>
          </a:xfrm>
        </p:spPr>
        <p:txBody>
          <a:bodyPr/>
          <a:lstStyle/>
          <a:p>
            <a:pPr lvl="0" algn="ctr" rtl="0"/>
            <a:r>
              <a:rPr lang="fr-FR" dirty="0"/>
              <a:t>5. Les  boites de branchements ou branchements particuliers :</a:t>
            </a:r>
            <a:br>
              <a:rPr lang="fr-FR" dirty="0"/>
            </a:br>
            <a:endParaRPr lang="fr-FR" dirty="0"/>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04800"/>
            <a:ext cx="10972801" cy="707886"/>
          </a:xfrm>
          <a:prstGeom prst="rect">
            <a:avLst/>
          </a:prstGeom>
        </p:spPr>
        <p:txBody>
          <a:bodyPr wrap="square">
            <a:spAutoFit/>
          </a:bodyPr>
          <a:lstStyle/>
          <a:p>
            <a:r>
              <a:rPr lang="fr-FR" sz="2000" spc="-5" dirty="0">
                <a:solidFill>
                  <a:srgbClr val="FFFFFF"/>
                </a:solidFill>
                <a:latin typeface="Calibri" panose="020F0502020204030204"/>
                <a:cs typeface="Calibri" panose="020F0502020204030204"/>
              </a:rPr>
              <a:t>Ce sont des ouvrages destinés à raccorder les canalisations intérieures d’une habitation collectant les eaux usées avec le branchement du réseau. </a:t>
            </a:r>
          </a:p>
        </p:txBody>
      </p:sp>
      <p:pic>
        <p:nvPicPr>
          <p:cNvPr id="7" name="Image 6"/>
          <p:cNvPicPr>
            <a:picLocks noChangeAspect="1"/>
          </p:cNvPicPr>
          <p:nvPr/>
        </p:nvPicPr>
        <p:blipFill>
          <a:blip r:embed="rId2"/>
          <a:stretch>
            <a:fillRect/>
          </a:stretch>
        </p:blipFill>
        <p:spPr>
          <a:xfrm>
            <a:off x="1992004" y="1371600"/>
            <a:ext cx="8360391" cy="4648200"/>
          </a:xfrm>
          <a:prstGeom prst="rect">
            <a:avLst/>
          </a:prstGeom>
        </p:spPr>
      </p:pic>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219200" y="1828800"/>
            <a:ext cx="4514850" cy="2571750"/>
          </a:xfrm>
          <a:prstGeom prst="rect">
            <a:avLst/>
          </a:prstGeom>
        </p:spPr>
      </p:pic>
      <p:pic>
        <p:nvPicPr>
          <p:cNvPr id="5" name="Image 4"/>
          <p:cNvPicPr>
            <a:picLocks noChangeAspect="1"/>
          </p:cNvPicPr>
          <p:nvPr/>
        </p:nvPicPr>
        <p:blipFill>
          <a:blip r:embed="rId3"/>
          <a:stretch>
            <a:fillRect/>
          </a:stretch>
        </p:blipFill>
        <p:spPr>
          <a:xfrm>
            <a:off x="6629400" y="1828800"/>
            <a:ext cx="4724400" cy="257175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0" y="2590800"/>
            <a:ext cx="6832853" cy="492443"/>
          </a:xfrm>
        </p:spPr>
        <p:txBody>
          <a:bodyPr/>
          <a:lstStyle/>
          <a:p>
            <a:r>
              <a:rPr lang="fr-FR" dirty="0"/>
              <a:t>6. Collecte de l’eau de toiture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44;p42"/>
          <p:cNvSpPr/>
          <p:nvPr/>
        </p:nvSpPr>
        <p:spPr>
          <a:xfrm>
            <a:off x="6511025" y="1988349"/>
            <a:ext cx="1344855" cy="1626843"/>
          </a:xfrm>
          <a:custGeom>
            <a:avLst/>
            <a:gdLst/>
            <a:ahLst/>
            <a:cxnLst/>
            <a:rect l="l" t="t" r="r" b="b"/>
            <a:pathLst>
              <a:path w="56329" h="68140" extrusionOk="0">
                <a:moveTo>
                  <a:pt x="191" y="1"/>
                </a:moveTo>
                <a:lnTo>
                  <a:pt x="9264" y="16550"/>
                </a:lnTo>
                <a:lnTo>
                  <a:pt x="1" y="33624"/>
                </a:lnTo>
                <a:cubicBezTo>
                  <a:pt x="12716" y="35183"/>
                  <a:pt x="22587" y="45911"/>
                  <a:pt x="22813" y="58984"/>
                </a:cubicBezTo>
                <a:lnTo>
                  <a:pt x="39684" y="68140"/>
                </a:lnTo>
                <a:lnTo>
                  <a:pt x="56329" y="59008"/>
                </a:lnTo>
                <a:cubicBezTo>
                  <a:pt x="56103" y="27456"/>
                  <a:pt x="31350" y="1751"/>
                  <a:pt x="191" y="1"/>
                </a:cubicBezTo>
                <a:close/>
              </a:path>
            </a:pathLst>
          </a:custGeom>
          <a:solidFill>
            <a:schemeClr val="bg2">
              <a:lumMod val="50000"/>
            </a:schemeClr>
          </a:solidFill>
          <a:ln>
            <a:noFill/>
          </a:ln>
        </p:spPr>
        <p:txBody>
          <a:bodyPr spcFirstLastPara="1" wrap="square" lIns="91425" tIns="91425" rIns="91425" bIns="91425" anchor="ctr" anchorCtr="0">
            <a:noAutofit/>
          </a:bodyPr>
          <a:lstStyle/>
          <a:p>
            <a:endParaRPr>
              <a:solidFill>
                <a:prstClr val="black"/>
              </a:solidFill>
            </a:endParaRPr>
          </a:p>
        </p:txBody>
      </p:sp>
      <p:sp>
        <p:nvSpPr>
          <p:cNvPr id="5" name="Google Shape;343;p42"/>
          <p:cNvSpPr/>
          <p:nvPr/>
        </p:nvSpPr>
        <p:spPr>
          <a:xfrm>
            <a:off x="6229037" y="3569093"/>
            <a:ext cx="1626843" cy="1344568"/>
          </a:xfrm>
          <a:custGeom>
            <a:avLst/>
            <a:gdLst/>
            <a:ahLst/>
            <a:cxnLst/>
            <a:rect l="l" t="t" r="r" b="b"/>
            <a:pathLst>
              <a:path w="68140" h="56317" extrusionOk="0">
                <a:moveTo>
                  <a:pt x="34517" y="0"/>
                </a:moveTo>
                <a:cubicBezTo>
                  <a:pt x="32957" y="12704"/>
                  <a:pt x="22241" y="22574"/>
                  <a:pt x="9156" y="22801"/>
                </a:cubicBezTo>
                <a:lnTo>
                  <a:pt x="0" y="39672"/>
                </a:lnTo>
                <a:lnTo>
                  <a:pt x="9132" y="56317"/>
                </a:lnTo>
                <a:cubicBezTo>
                  <a:pt x="40684" y="56090"/>
                  <a:pt x="66390" y="31337"/>
                  <a:pt x="68140" y="179"/>
                </a:cubicBezTo>
                <a:lnTo>
                  <a:pt x="68140" y="179"/>
                </a:lnTo>
                <a:lnTo>
                  <a:pt x="51602" y="9251"/>
                </a:lnTo>
                <a:lnTo>
                  <a:pt x="34517" y="0"/>
                </a:lnTo>
                <a:close/>
              </a:path>
            </a:pathLst>
          </a:custGeom>
          <a:solidFill>
            <a:schemeClr val="bg2">
              <a:lumMod val="75000"/>
            </a:schemeClr>
          </a:solidFill>
          <a:ln>
            <a:noFill/>
          </a:ln>
        </p:spPr>
        <p:txBody>
          <a:bodyPr spcFirstLastPara="1" wrap="square" lIns="91425" tIns="91425" rIns="91425" bIns="91425" anchor="ctr" anchorCtr="0">
            <a:noAutofit/>
          </a:bodyPr>
          <a:lstStyle/>
          <a:p>
            <a:endParaRPr>
              <a:solidFill>
                <a:prstClr val="black"/>
              </a:solidFill>
            </a:endParaRPr>
          </a:p>
        </p:txBody>
      </p:sp>
      <p:sp>
        <p:nvSpPr>
          <p:cNvPr id="6" name="Google Shape;346;p42"/>
          <p:cNvSpPr/>
          <p:nvPr/>
        </p:nvSpPr>
        <p:spPr>
          <a:xfrm>
            <a:off x="4939164" y="3286795"/>
            <a:ext cx="1344855" cy="1626866"/>
          </a:xfrm>
          <a:custGeom>
            <a:avLst/>
            <a:gdLst/>
            <a:ahLst/>
            <a:cxnLst/>
            <a:rect l="l" t="t" r="r" b="b"/>
            <a:pathLst>
              <a:path w="56329" h="68141" extrusionOk="0">
                <a:moveTo>
                  <a:pt x="16645" y="1"/>
                </a:moveTo>
                <a:lnTo>
                  <a:pt x="1" y="9133"/>
                </a:lnTo>
                <a:cubicBezTo>
                  <a:pt x="227" y="40685"/>
                  <a:pt x="24980" y="66390"/>
                  <a:pt x="56139" y="68140"/>
                </a:cubicBezTo>
                <a:lnTo>
                  <a:pt x="47066" y="51603"/>
                </a:lnTo>
                <a:lnTo>
                  <a:pt x="56329" y="34517"/>
                </a:lnTo>
                <a:cubicBezTo>
                  <a:pt x="43613" y="32957"/>
                  <a:pt x="33755" y="22242"/>
                  <a:pt x="33529" y="9157"/>
                </a:cubicBezTo>
                <a:lnTo>
                  <a:pt x="16645" y="1"/>
                </a:lnTo>
                <a:close/>
              </a:path>
            </a:pathLst>
          </a:custGeom>
          <a:solidFill>
            <a:schemeClr val="bg2">
              <a:lumMod val="50000"/>
            </a:schemeClr>
          </a:solidFill>
          <a:ln>
            <a:noFill/>
          </a:ln>
        </p:spPr>
        <p:txBody>
          <a:bodyPr spcFirstLastPara="1" wrap="square" lIns="91425" tIns="91425" rIns="91425" bIns="91425" anchor="ctr" anchorCtr="0">
            <a:noAutofit/>
          </a:bodyPr>
          <a:lstStyle/>
          <a:p>
            <a:endParaRPr>
              <a:solidFill>
                <a:prstClr val="black"/>
              </a:solidFill>
            </a:endParaRPr>
          </a:p>
        </p:txBody>
      </p:sp>
      <p:sp>
        <p:nvSpPr>
          <p:cNvPr id="7" name="Google Shape;345;p42"/>
          <p:cNvSpPr/>
          <p:nvPr/>
        </p:nvSpPr>
        <p:spPr>
          <a:xfrm>
            <a:off x="4939164" y="2010492"/>
            <a:ext cx="1626866" cy="1344855"/>
          </a:xfrm>
          <a:custGeom>
            <a:avLst/>
            <a:gdLst/>
            <a:ahLst/>
            <a:cxnLst/>
            <a:rect l="l" t="t" r="r" b="b"/>
            <a:pathLst>
              <a:path w="68141" h="56329" extrusionOk="0">
                <a:moveTo>
                  <a:pt x="59008" y="0"/>
                </a:moveTo>
                <a:cubicBezTo>
                  <a:pt x="27457" y="227"/>
                  <a:pt x="1751" y="24980"/>
                  <a:pt x="1" y="56138"/>
                </a:cubicBezTo>
                <a:lnTo>
                  <a:pt x="16550" y="47066"/>
                </a:lnTo>
                <a:lnTo>
                  <a:pt x="33624" y="56329"/>
                </a:lnTo>
                <a:cubicBezTo>
                  <a:pt x="35184" y="43613"/>
                  <a:pt x="45911" y="33754"/>
                  <a:pt x="58984" y="33528"/>
                </a:cubicBezTo>
                <a:lnTo>
                  <a:pt x="68140" y="16645"/>
                </a:lnTo>
                <a:lnTo>
                  <a:pt x="59008" y="0"/>
                </a:lnTo>
                <a:close/>
              </a:path>
            </a:pathLst>
          </a:custGeom>
          <a:solidFill>
            <a:schemeClr val="bg2">
              <a:lumMod val="75000"/>
            </a:schemeClr>
          </a:solidFill>
          <a:ln>
            <a:noFill/>
          </a:ln>
        </p:spPr>
        <p:txBody>
          <a:bodyPr spcFirstLastPara="1" wrap="square" lIns="91425" tIns="91425" rIns="91425" bIns="91425" anchor="ctr" anchorCtr="0">
            <a:noAutofit/>
          </a:bodyPr>
          <a:lstStyle/>
          <a:p>
            <a:endParaRPr>
              <a:solidFill>
                <a:prstClr val="black"/>
              </a:solidFill>
            </a:endParaRPr>
          </a:p>
        </p:txBody>
      </p:sp>
      <p:cxnSp>
        <p:nvCxnSpPr>
          <p:cNvPr id="8" name="Google Shape;353;p42"/>
          <p:cNvCxnSpPr/>
          <p:nvPr/>
        </p:nvCxnSpPr>
        <p:spPr>
          <a:xfrm rot="10800000" flipH="1">
            <a:off x="7629596" y="2801770"/>
            <a:ext cx="720900" cy="3000"/>
          </a:xfrm>
          <a:prstGeom prst="straightConnector1">
            <a:avLst/>
          </a:prstGeom>
          <a:noFill/>
          <a:ln w="19050" cap="flat" cmpd="sng">
            <a:solidFill>
              <a:schemeClr val="bg2">
                <a:lumMod val="50000"/>
              </a:schemeClr>
            </a:solidFill>
            <a:prstDash val="solid"/>
            <a:round/>
            <a:headEnd type="none" w="med" len="med"/>
            <a:tailEnd type="oval" w="med" len="med"/>
          </a:ln>
        </p:spPr>
      </p:cxnSp>
      <p:cxnSp>
        <p:nvCxnSpPr>
          <p:cNvPr id="9" name="Google Shape;353;p42"/>
          <p:cNvCxnSpPr/>
          <p:nvPr/>
        </p:nvCxnSpPr>
        <p:spPr>
          <a:xfrm rot="10800000" flipH="1">
            <a:off x="7269146" y="4508799"/>
            <a:ext cx="720900" cy="3000"/>
          </a:xfrm>
          <a:prstGeom prst="straightConnector1">
            <a:avLst/>
          </a:prstGeom>
          <a:noFill/>
          <a:ln w="19050" cap="flat" cmpd="sng">
            <a:solidFill>
              <a:schemeClr val="bg2">
                <a:lumMod val="75000"/>
              </a:schemeClr>
            </a:solidFill>
            <a:prstDash val="solid"/>
            <a:round/>
            <a:headEnd type="none" w="med" len="med"/>
            <a:tailEnd type="oval" w="med" len="med"/>
          </a:ln>
        </p:spPr>
      </p:cxnSp>
      <p:cxnSp>
        <p:nvCxnSpPr>
          <p:cNvPr id="10" name="Google Shape;352;p42"/>
          <p:cNvCxnSpPr/>
          <p:nvPr/>
        </p:nvCxnSpPr>
        <p:spPr>
          <a:xfrm rot="10800000">
            <a:off x="4657176" y="4304499"/>
            <a:ext cx="729000" cy="3300"/>
          </a:xfrm>
          <a:prstGeom prst="straightConnector1">
            <a:avLst/>
          </a:prstGeom>
          <a:noFill/>
          <a:ln w="19050" cap="flat" cmpd="sng">
            <a:solidFill>
              <a:schemeClr val="bg2">
                <a:lumMod val="50000"/>
              </a:schemeClr>
            </a:solidFill>
            <a:prstDash val="solid"/>
            <a:round/>
            <a:headEnd type="none" w="med" len="med"/>
            <a:tailEnd type="oval" w="med" len="med"/>
          </a:ln>
        </p:spPr>
      </p:cxnSp>
      <p:cxnSp>
        <p:nvCxnSpPr>
          <p:cNvPr id="11" name="Google Shape;352;p42"/>
          <p:cNvCxnSpPr/>
          <p:nvPr/>
        </p:nvCxnSpPr>
        <p:spPr>
          <a:xfrm rot="10800000">
            <a:off x="4547616" y="2563420"/>
            <a:ext cx="729000" cy="3300"/>
          </a:xfrm>
          <a:prstGeom prst="straightConnector1">
            <a:avLst/>
          </a:prstGeom>
          <a:noFill/>
          <a:ln w="19050" cap="flat" cmpd="sng">
            <a:solidFill>
              <a:schemeClr val="bg2">
                <a:lumMod val="75000"/>
              </a:schemeClr>
            </a:solidFill>
            <a:prstDash val="solid"/>
            <a:round/>
            <a:headEnd type="none" w="med" len="med"/>
            <a:tailEnd type="oval" w="med" len="med"/>
          </a:ln>
        </p:spPr>
      </p:cxnSp>
      <p:sp>
        <p:nvSpPr>
          <p:cNvPr id="12" name="Rectangle 11"/>
          <p:cNvSpPr/>
          <p:nvPr/>
        </p:nvSpPr>
        <p:spPr>
          <a:xfrm>
            <a:off x="190920" y="307102"/>
            <a:ext cx="11924880" cy="400110"/>
          </a:xfrm>
          <a:prstGeom prst="rect">
            <a:avLst/>
          </a:prstGeom>
        </p:spPr>
        <p:txBody>
          <a:bodyPr wrap="square">
            <a:spAutoFit/>
          </a:bodyPr>
          <a:lstStyle/>
          <a:p>
            <a:r>
              <a:rPr lang="fr-FR" sz="2000" spc="-5" dirty="0">
                <a:solidFill>
                  <a:srgbClr val="FFFFFF"/>
                </a:solidFill>
                <a:cs typeface="Calibri" panose="020F0502020204030204"/>
              </a:rPr>
              <a:t>Les éléments constituant le système de collecte d’eau de pluie sont comme suit :</a:t>
            </a:r>
          </a:p>
        </p:txBody>
      </p:sp>
      <p:sp>
        <p:nvSpPr>
          <p:cNvPr id="13" name="Google Shape;349;p42"/>
          <p:cNvSpPr txBox="1"/>
          <p:nvPr/>
        </p:nvSpPr>
        <p:spPr>
          <a:xfrm>
            <a:off x="8308075" y="2362420"/>
            <a:ext cx="3414155" cy="408600"/>
          </a:xfrm>
          <a:prstGeom prst="rect">
            <a:avLst/>
          </a:prstGeom>
        </p:spPr>
        <p:txBody>
          <a:bodyPr spcFirstLastPara="1" wrap="square" lIns="91425" tIns="91425" rIns="91425" bIns="91425" anchor="t" anchorCtr="0">
            <a:noAutofit/>
          </a:bodyPr>
          <a:lstStyle>
            <a:lvl1pPr marL="0">
              <a:defRPr sz="2000" b="0" i="0">
                <a:solidFill>
                  <a:schemeClr val="bg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spcAft>
                <a:spcPts val="1600"/>
              </a:spcAft>
            </a:pPr>
            <a:r>
              <a:rPr lang="fr-FR" spc="-5" dirty="0">
                <a:solidFill>
                  <a:srgbClr val="FFFFFF"/>
                </a:solidFill>
              </a:rPr>
              <a:t>Une surface de collecte des eaux de pluie (toit) ; </a:t>
            </a:r>
          </a:p>
        </p:txBody>
      </p:sp>
      <p:sp>
        <p:nvSpPr>
          <p:cNvPr id="16" name="Google Shape;349;p42"/>
          <p:cNvSpPr txBox="1"/>
          <p:nvPr/>
        </p:nvSpPr>
        <p:spPr>
          <a:xfrm>
            <a:off x="8117154" y="4214244"/>
            <a:ext cx="3414155" cy="408600"/>
          </a:xfrm>
          <a:prstGeom prst="rect">
            <a:avLst/>
          </a:prstGeom>
        </p:spPr>
        <p:txBody>
          <a:bodyPr spcFirstLastPara="1" wrap="square" lIns="91425" tIns="91425" rIns="91425" bIns="91425" anchor="t" anchorCtr="0">
            <a:noAutofit/>
          </a:bodyPr>
          <a:lstStyle>
            <a:lvl1pPr marL="0">
              <a:defRPr sz="2000" b="0" i="0">
                <a:solidFill>
                  <a:schemeClr val="bg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spcAft>
                <a:spcPts val="1600"/>
              </a:spcAft>
            </a:pPr>
            <a:r>
              <a:rPr lang="fr-FR" spc="-5" dirty="0">
                <a:solidFill>
                  <a:srgbClr val="FFFFFF"/>
                </a:solidFill>
              </a:rPr>
              <a:t>Des gouttières de drainage et un tuyau de descente ;</a:t>
            </a:r>
          </a:p>
        </p:txBody>
      </p:sp>
      <p:sp>
        <p:nvSpPr>
          <p:cNvPr id="17" name="Google Shape;349;p42"/>
          <p:cNvSpPr txBox="1"/>
          <p:nvPr/>
        </p:nvSpPr>
        <p:spPr>
          <a:xfrm>
            <a:off x="606657" y="2082656"/>
            <a:ext cx="3940959" cy="408600"/>
          </a:xfrm>
          <a:prstGeom prst="rect">
            <a:avLst/>
          </a:prstGeom>
        </p:spPr>
        <p:txBody>
          <a:bodyPr spcFirstLastPara="1" wrap="square" lIns="91425" tIns="91425" rIns="91425" bIns="91425" anchor="t" anchorCtr="0">
            <a:noAutofit/>
          </a:bodyPr>
          <a:lstStyle>
            <a:lvl1pPr marL="0">
              <a:defRPr sz="2000" b="0" i="0">
                <a:solidFill>
                  <a:schemeClr val="bg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spcAft>
                <a:spcPts val="1600"/>
              </a:spcAft>
            </a:pPr>
            <a:r>
              <a:rPr lang="fr-FR" spc="-5" dirty="0">
                <a:solidFill>
                  <a:srgbClr val="FFFFFF"/>
                </a:solidFill>
              </a:rPr>
              <a:t>Des ouvrages annexes (filtres, prise d’eau, trop-plein, etc.).</a:t>
            </a:r>
          </a:p>
        </p:txBody>
      </p:sp>
      <p:sp>
        <p:nvSpPr>
          <p:cNvPr id="18" name="Google Shape;349;p42"/>
          <p:cNvSpPr txBox="1"/>
          <p:nvPr/>
        </p:nvSpPr>
        <p:spPr>
          <a:xfrm>
            <a:off x="838200" y="4037077"/>
            <a:ext cx="3483759" cy="408600"/>
          </a:xfrm>
          <a:prstGeom prst="rect">
            <a:avLst/>
          </a:prstGeom>
        </p:spPr>
        <p:txBody>
          <a:bodyPr spcFirstLastPara="1" wrap="square" lIns="91425" tIns="91425" rIns="91425" bIns="91425" anchor="t" anchorCtr="0">
            <a:noAutofit/>
          </a:bodyPr>
          <a:lstStyle>
            <a:lvl1pPr marL="0">
              <a:defRPr sz="2000" b="0" i="0">
                <a:solidFill>
                  <a:schemeClr val="bg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spcAft>
                <a:spcPts val="1600"/>
              </a:spcAft>
            </a:pPr>
            <a:r>
              <a:rPr lang="fr-FR" spc="-5" dirty="0">
                <a:solidFill>
                  <a:srgbClr val="FFFFFF"/>
                </a:solidFill>
              </a:rPr>
              <a:t>Un bac de stockage enterré ou surélevé ;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1000" fill="hold"/>
                                        <p:tgtEl>
                                          <p:spTgt spid="16"/>
                                        </p:tgtEl>
                                        <p:attrNameLst>
                                          <p:attrName>ppt_w</p:attrName>
                                        </p:attrNameLst>
                                      </p:cBhvr>
                                      <p:tavLst>
                                        <p:tav tm="0">
                                          <p:val>
                                            <p:fltVal val="0"/>
                                          </p:val>
                                        </p:tav>
                                        <p:tav tm="100000">
                                          <p:val>
                                            <p:strVal val="#ppt_w"/>
                                          </p:val>
                                        </p:tav>
                                      </p:tavLst>
                                    </p:anim>
                                    <p:anim calcmode="lin" valueType="num">
                                      <p:cBhvr>
                                        <p:cTn id="28" dur="1000" fill="hold"/>
                                        <p:tgtEl>
                                          <p:spTgt spid="16"/>
                                        </p:tgtEl>
                                        <p:attrNameLst>
                                          <p:attrName>ppt_h</p:attrName>
                                        </p:attrNameLst>
                                      </p:cBhvr>
                                      <p:tavLst>
                                        <p:tav tm="0">
                                          <p:val>
                                            <p:fltVal val="0"/>
                                          </p:val>
                                        </p:tav>
                                        <p:tav tm="100000">
                                          <p:val>
                                            <p:strVal val="#ppt_h"/>
                                          </p:val>
                                        </p:tav>
                                      </p:tavLst>
                                    </p:anim>
                                    <p:anim calcmode="lin" valueType="num">
                                      <p:cBhvr>
                                        <p:cTn id="29" dur="1000" fill="hold"/>
                                        <p:tgtEl>
                                          <p:spTgt spid="16"/>
                                        </p:tgtEl>
                                        <p:attrNameLst>
                                          <p:attrName>style.rotation</p:attrName>
                                        </p:attrNameLst>
                                      </p:cBhvr>
                                      <p:tavLst>
                                        <p:tav tm="0">
                                          <p:val>
                                            <p:fltVal val="90"/>
                                          </p:val>
                                        </p:tav>
                                        <p:tav tm="100000">
                                          <p:val>
                                            <p:fltVal val="0"/>
                                          </p:val>
                                        </p:tav>
                                      </p:tavLst>
                                    </p:anim>
                                    <p:animEffect transition="in" filter="fade">
                                      <p:cBhvr>
                                        <p:cTn id="30" dur="1000"/>
                                        <p:tgtEl>
                                          <p:spTgt spid="16"/>
                                        </p:tgtEl>
                                      </p:cBhvr>
                                    </p:animEffect>
                                  </p:childTnLst>
                                </p:cTn>
                              </p:par>
                              <p:par>
                                <p:cTn id="31" presetID="3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style.rotation</p:attrName>
                                        </p:attrNameLst>
                                      </p:cBhvr>
                                      <p:tavLst>
                                        <p:tav tm="0">
                                          <p:val>
                                            <p:fltVal val="90"/>
                                          </p:val>
                                        </p:tav>
                                        <p:tav tm="100000">
                                          <p:val>
                                            <p:fltVal val="0"/>
                                          </p:val>
                                        </p:tav>
                                      </p:tavLst>
                                    </p:anim>
                                    <p:animEffect transition="in" filter="fade">
                                      <p:cBhvr>
                                        <p:cTn id="36" dur="1000"/>
                                        <p:tgtEl>
                                          <p:spTgt spid="9"/>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1000" fill="hold"/>
                                        <p:tgtEl>
                                          <p:spTgt spid="5"/>
                                        </p:tgtEl>
                                        <p:attrNameLst>
                                          <p:attrName>ppt_w</p:attrName>
                                        </p:attrNameLst>
                                      </p:cBhvr>
                                      <p:tavLst>
                                        <p:tav tm="0">
                                          <p:val>
                                            <p:fltVal val="0"/>
                                          </p:val>
                                        </p:tav>
                                        <p:tav tm="100000">
                                          <p:val>
                                            <p:strVal val="#ppt_w"/>
                                          </p:val>
                                        </p:tav>
                                      </p:tavLst>
                                    </p:anim>
                                    <p:anim calcmode="lin" valueType="num">
                                      <p:cBhvr>
                                        <p:cTn id="40" dur="1000" fill="hold"/>
                                        <p:tgtEl>
                                          <p:spTgt spid="5"/>
                                        </p:tgtEl>
                                        <p:attrNameLst>
                                          <p:attrName>ppt_h</p:attrName>
                                        </p:attrNameLst>
                                      </p:cBhvr>
                                      <p:tavLst>
                                        <p:tav tm="0">
                                          <p:val>
                                            <p:fltVal val="0"/>
                                          </p:val>
                                        </p:tav>
                                        <p:tav tm="100000">
                                          <p:val>
                                            <p:strVal val="#ppt_h"/>
                                          </p:val>
                                        </p:tav>
                                      </p:tavLst>
                                    </p:anim>
                                    <p:anim calcmode="lin" valueType="num">
                                      <p:cBhvr>
                                        <p:cTn id="41" dur="1000" fill="hold"/>
                                        <p:tgtEl>
                                          <p:spTgt spid="5"/>
                                        </p:tgtEl>
                                        <p:attrNameLst>
                                          <p:attrName>style.rotation</p:attrName>
                                        </p:attrNameLst>
                                      </p:cBhvr>
                                      <p:tavLst>
                                        <p:tav tm="0">
                                          <p:val>
                                            <p:fltVal val="90"/>
                                          </p:val>
                                        </p:tav>
                                        <p:tav tm="100000">
                                          <p:val>
                                            <p:fltVal val="0"/>
                                          </p:val>
                                        </p:tav>
                                      </p:tavLst>
                                    </p:anim>
                                    <p:animEffect transition="in" filter="fade">
                                      <p:cBhvr>
                                        <p:cTn id="42" dur="10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fltVal val="0"/>
                                          </p:val>
                                        </p:tav>
                                        <p:tav tm="100000">
                                          <p:val>
                                            <p:strVal val="#ppt_w"/>
                                          </p:val>
                                        </p:tav>
                                      </p:tavLst>
                                    </p:anim>
                                    <p:anim calcmode="lin" valueType="num">
                                      <p:cBhvr>
                                        <p:cTn id="48" dur="1000" fill="hold"/>
                                        <p:tgtEl>
                                          <p:spTgt spid="18"/>
                                        </p:tgtEl>
                                        <p:attrNameLst>
                                          <p:attrName>ppt_h</p:attrName>
                                        </p:attrNameLst>
                                      </p:cBhvr>
                                      <p:tavLst>
                                        <p:tav tm="0">
                                          <p:val>
                                            <p:fltVal val="0"/>
                                          </p:val>
                                        </p:tav>
                                        <p:tav tm="100000">
                                          <p:val>
                                            <p:strVal val="#ppt_h"/>
                                          </p:val>
                                        </p:tav>
                                      </p:tavLst>
                                    </p:anim>
                                    <p:anim calcmode="lin" valueType="num">
                                      <p:cBhvr>
                                        <p:cTn id="49" dur="1000" fill="hold"/>
                                        <p:tgtEl>
                                          <p:spTgt spid="18"/>
                                        </p:tgtEl>
                                        <p:attrNameLst>
                                          <p:attrName>style.rotation</p:attrName>
                                        </p:attrNameLst>
                                      </p:cBhvr>
                                      <p:tavLst>
                                        <p:tav tm="0">
                                          <p:val>
                                            <p:fltVal val="90"/>
                                          </p:val>
                                        </p:tav>
                                        <p:tav tm="100000">
                                          <p:val>
                                            <p:fltVal val="0"/>
                                          </p:val>
                                        </p:tav>
                                      </p:tavLst>
                                    </p:anim>
                                    <p:animEffect transition="in" filter="fade">
                                      <p:cBhvr>
                                        <p:cTn id="50" dur="1000"/>
                                        <p:tgtEl>
                                          <p:spTgt spid="18"/>
                                        </p:tgtEl>
                                      </p:cBhvr>
                                    </p:animEffect>
                                  </p:childTnLst>
                                </p:cTn>
                              </p:par>
                              <p:par>
                                <p:cTn id="51" presetID="3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1000" fill="hold"/>
                                        <p:tgtEl>
                                          <p:spTgt spid="10"/>
                                        </p:tgtEl>
                                        <p:attrNameLst>
                                          <p:attrName>ppt_w</p:attrName>
                                        </p:attrNameLst>
                                      </p:cBhvr>
                                      <p:tavLst>
                                        <p:tav tm="0">
                                          <p:val>
                                            <p:fltVal val="0"/>
                                          </p:val>
                                        </p:tav>
                                        <p:tav tm="100000">
                                          <p:val>
                                            <p:strVal val="#ppt_w"/>
                                          </p:val>
                                        </p:tav>
                                      </p:tavLst>
                                    </p:anim>
                                    <p:anim calcmode="lin" valueType="num">
                                      <p:cBhvr>
                                        <p:cTn id="54" dur="1000" fill="hold"/>
                                        <p:tgtEl>
                                          <p:spTgt spid="10"/>
                                        </p:tgtEl>
                                        <p:attrNameLst>
                                          <p:attrName>ppt_h</p:attrName>
                                        </p:attrNameLst>
                                      </p:cBhvr>
                                      <p:tavLst>
                                        <p:tav tm="0">
                                          <p:val>
                                            <p:fltVal val="0"/>
                                          </p:val>
                                        </p:tav>
                                        <p:tav tm="100000">
                                          <p:val>
                                            <p:strVal val="#ppt_h"/>
                                          </p:val>
                                        </p:tav>
                                      </p:tavLst>
                                    </p:anim>
                                    <p:anim calcmode="lin" valueType="num">
                                      <p:cBhvr>
                                        <p:cTn id="55" dur="1000" fill="hold"/>
                                        <p:tgtEl>
                                          <p:spTgt spid="10"/>
                                        </p:tgtEl>
                                        <p:attrNameLst>
                                          <p:attrName>style.rotation</p:attrName>
                                        </p:attrNameLst>
                                      </p:cBhvr>
                                      <p:tavLst>
                                        <p:tav tm="0">
                                          <p:val>
                                            <p:fltVal val="90"/>
                                          </p:val>
                                        </p:tav>
                                        <p:tav tm="100000">
                                          <p:val>
                                            <p:fltVal val="0"/>
                                          </p:val>
                                        </p:tav>
                                      </p:tavLst>
                                    </p:anim>
                                    <p:animEffect transition="in" filter="fade">
                                      <p:cBhvr>
                                        <p:cTn id="56" dur="1000"/>
                                        <p:tgtEl>
                                          <p:spTgt spid="10"/>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p:cTn id="59" dur="1000" fill="hold"/>
                                        <p:tgtEl>
                                          <p:spTgt spid="6"/>
                                        </p:tgtEl>
                                        <p:attrNameLst>
                                          <p:attrName>ppt_w</p:attrName>
                                        </p:attrNameLst>
                                      </p:cBhvr>
                                      <p:tavLst>
                                        <p:tav tm="0">
                                          <p:val>
                                            <p:fltVal val="0"/>
                                          </p:val>
                                        </p:tav>
                                        <p:tav tm="100000">
                                          <p:val>
                                            <p:strVal val="#ppt_w"/>
                                          </p:val>
                                        </p:tav>
                                      </p:tavLst>
                                    </p:anim>
                                    <p:anim calcmode="lin" valueType="num">
                                      <p:cBhvr>
                                        <p:cTn id="60" dur="1000" fill="hold"/>
                                        <p:tgtEl>
                                          <p:spTgt spid="6"/>
                                        </p:tgtEl>
                                        <p:attrNameLst>
                                          <p:attrName>ppt_h</p:attrName>
                                        </p:attrNameLst>
                                      </p:cBhvr>
                                      <p:tavLst>
                                        <p:tav tm="0">
                                          <p:val>
                                            <p:fltVal val="0"/>
                                          </p:val>
                                        </p:tav>
                                        <p:tav tm="100000">
                                          <p:val>
                                            <p:strVal val="#ppt_h"/>
                                          </p:val>
                                        </p:tav>
                                      </p:tavLst>
                                    </p:anim>
                                    <p:anim calcmode="lin" valueType="num">
                                      <p:cBhvr>
                                        <p:cTn id="61" dur="1000" fill="hold"/>
                                        <p:tgtEl>
                                          <p:spTgt spid="6"/>
                                        </p:tgtEl>
                                        <p:attrNameLst>
                                          <p:attrName>style.rotation</p:attrName>
                                        </p:attrNameLst>
                                      </p:cBhvr>
                                      <p:tavLst>
                                        <p:tav tm="0">
                                          <p:val>
                                            <p:fltVal val="90"/>
                                          </p:val>
                                        </p:tav>
                                        <p:tav tm="100000">
                                          <p:val>
                                            <p:fltVal val="0"/>
                                          </p:val>
                                        </p:tav>
                                      </p:tavLst>
                                    </p:anim>
                                    <p:animEffect transition="in" filter="fade">
                                      <p:cBhvr>
                                        <p:cTn id="62" dur="10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fltVal val="0"/>
                                          </p:val>
                                        </p:tav>
                                        <p:tav tm="100000">
                                          <p:val>
                                            <p:strVal val="#ppt_w"/>
                                          </p:val>
                                        </p:tav>
                                      </p:tavLst>
                                    </p:anim>
                                    <p:anim calcmode="lin" valueType="num">
                                      <p:cBhvr>
                                        <p:cTn id="68" dur="1000" fill="hold"/>
                                        <p:tgtEl>
                                          <p:spTgt spid="17"/>
                                        </p:tgtEl>
                                        <p:attrNameLst>
                                          <p:attrName>ppt_h</p:attrName>
                                        </p:attrNameLst>
                                      </p:cBhvr>
                                      <p:tavLst>
                                        <p:tav tm="0">
                                          <p:val>
                                            <p:fltVal val="0"/>
                                          </p:val>
                                        </p:tav>
                                        <p:tav tm="100000">
                                          <p:val>
                                            <p:strVal val="#ppt_h"/>
                                          </p:val>
                                        </p:tav>
                                      </p:tavLst>
                                    </p:anim>
                                    <p:anim calcmode="lin" valueType="num">
                                      <p:cBhvr>
                                        <p:cTn id="69" dur="1000" fill="hold"/>
                                        <p:tgtEl>
                                          <p:spTgt spid="17"/>
                                        </p:tgtEl>
                                        <p:attrNameLst>
                                          <p:attrName>style.rotation</p:attrName>
                                        </p:attrNameLst>
                                      </p:cBhvr>
                                      <p:tavLst>
                                        <p:tav tm="0">
                                          <p:val>
                                            <p:fltVal val="90"/>
                                          </p:val>
                                        </p:tav>
                                        <p:tav tm="100000">
                                          <p:val>
                                            <p:fltVal val="0"/>
                                          </p:val>
                                        </p:tav>
                                      </p:tavLst>
                                    </p:anim>
                                    <p:animEffect transition="in" filter="fade">
                                      <p:cBhvr>
                                        <p:cTn id="70" dur="1000"/>
                                        <p:tgtEl>
                                          <p:spTgt spid="17"/>
                                        </p:tgtEl>
                                      </p:cBhvr>
                                    </p:animEffect>
                                  </p:childTnLst>
                                </p:cTn>
                              </p:par>
                              <p:par>
                                <p:cTn id="71" presetID="31" presetClass="entr" presetSubtype="0" fill="hold" nodeType="with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p:cTn id="73" dur="1000" fill="hold"/>
                                        <p:tgtEl>
                                          <p:spTgt spid="11"/>
                                        </p:tgtEl>
                                        <p:attrNameLst>
                                          <p:attrName>ppt_w</p:attrName>
                                        </p:attrNameLst>
                                      </p:cBhvr>
                                      <p:tavLst>
                                        <p:tav tm="0">
                                          <p:val>
                                            <p:fltVal val="0"/>
                                          </p:val>
                                        </p:tav>
                                        <p:tav tm="100000">
                                          <p:val>
                                            <p:strVal val="#ppt_w"/>
                                          </p:val>
                                        </p:tav>
                                      </p:tavLst>
                                    </p:anim>
                                    <p:anim calcmode="lin" valueType="num">
                                      <p:cBhvr>
                                        <p:cTn id="74" dur="1000" fill="hold"/>
                                        <p:tgtEl>
                                          <p:spTgt spid="11"/>
                                        </p:tgtEl>
                                        <p:attrNameLst>
                                          <p:attrName>ppt_h</p:attrName>
                                        </p:attrNameLst>
                                      </p:cBhvr>
                                      <p:tavLst>
                                        <p:tav tm="0">
                                          <p:val>
                                            <p:fltVal val="0"/>
                                          </p:val>
                                        </p:tav>
                                        <p:tav tm="100000">
                                          <p:val>
                                            <p:strVal val="#ppt_h"/>
                                          </p:val>
                                        </p:tav>
                                      </p:tavLst>
                                    </p:anim>
                                    <p:anim calcmode="lin" valueType="num">
                                      <p:cBhvr>
                                        <p:cTn id="75" dur="1000" fill="hold"/>
                                        <p:tgtEl>
                                          <p:spTgt spid="11"/>
                                        </p:tgtEl>
                                        <p:attrNameLst>
                                          <p:attrName>style.rotation</p:attrName>
                                        </p:attrNameLst>
                                      </p:cBhvr>
                                      <p:tavLst>
                                        <p:tav tm="0">
                                          <p:val>
                                            <p:fltVal val="90"/>
                                          </p:val>
                                        </p:tav>
                                        <p:tav tm="100000">
                                          <p:val>
                                            <p:fltVal val="0"/>
                                          </p:val>
                                        </p:tav>
                                      </p:tavLst>
                                    </p:anim>
                                    <p:animEffect transition="in" filter="fade">
                                      <p:cBhvr>
                                        <p:cTn id="76" dur="1000"/>
                                        <p:tgtEl>
                                          <p:spTgt spid="11"/>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p:cTn id="79" dur="1000" fill="hold"/>
                                        <p:tgtEl>
                                          <p:spTgt spid="7"/>
                                        </p:tgtEl>
                                        <p:attrNameLst>
                                          <p:attrName>ppt_w</p:attrName>
                                        </p:attrNameLst>
                                      </p:cBhvr>
                                      <p:tavLst>
                                        <p:tav tm="0">
                                          <p:val>
                                            <p:fltVal val="0"/>
                                          </p:val>
                                        </p:tav>
                                        <p:tav tm="100000">
                                          <p:val>
                                            <p:strVal val="#ppt_w"/>
                                          </p:val>
                                        </p:tav>
                                      </p:tavLst>
                                    </p:anim>
                                    <p:anim calcmode="lin" valueType="num">
                                      <p:cBhvr>
                                        <p:cTn id="80" dur="1000" fill="hold"/>
                                        <p:tgtEl>
                                          <p:spTgt spid="7"/>
                                        </p:tgtEl>
                                        <p:attrNameLst>
                                          <p:attrName>ppt_h</p:attrName>
                                        </p:attrNameLst>
                                      </p:cBhvr>
                                      <p:tavLst>
                                        <p:tav tm="0">
                                          <p:val>
                                            <p:fltVal val="0"/>
                                          </p:val>
                                        </p:tav>
                                        <p:tav tm="100000">
                                          <p:val>
                                            <p:strVal val="#ppt_h"/>
                                          </p:val>
                                        </p:tav>
                                      </p:tavLst>
                                    </p:anim>
                                    <p:anim calcmode="lin" valueType="num">
                                      <p:cBhvr>
                                        <p:cTn id="81" dur="1000" fill="hold"/>
                                        <p:tgtEl>
                                          <p:spTgt spid="7"/>
                                        </p:tgtEl>
                                        <p:attrNameLst>
                                          <p:attrName>style.rotation</p:attrName>
                                        </p:attrNameLst>
                                      </p:cBhvr>
                                      <p:tavLst>
                                        <p:tav tm="0">
                                          <p:val>
                                            <p:fltVal val="90"/>
                                          </p:val>
                                        </p:tav>
                                        <p:tav tm="100000">
                                          <p:val>
                                            <p:fltVal val="0"/>
                                          </p:val>
                                        </p:tav>
                                      </p:tavLst>
                                    </p:anim>
                                    <p:animEffect transition="in" filter="fade">
                                      <p:cBhvr>
                                        <p:cTn id="8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3"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28600" y="990600"/>
            <a:ext cx="5486400" cy="4876800"/>
          </a:xfrm>
          <a:prstGeom prst="rect">
            <a:avLst/>
          </a:prstGeom>
        </p:spPr>
      </p:pic>
      <p:pic>
        <p:nvPicPr>
          <p:cNvPr id="6" name="Image 5"/>
          <p:cNvPicPr>
            <a:picLocks noChangeAspect="1"/>
          </p:cNvPicPr>
          <p:nvPr/>
        </p:nvPicPr>
        <p:blipFill>
          <a:blip r:embed="rId3"/>
          <a:stretch>
            <a:fillRect/>
          </a:stretch>
        </p:blipFill>
        <p:spPr>
          <a:xfrm>
            <a:off x="6019800" y="990600"/>
            <a:ext cx="5880082" cy="48768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6397" y="615822"/>
            <a:ext cx="1266825" cy="696595"/>
          </a:xfrm>
          <a:prstGeom prst="rect">
            <a:avLst/>
          </a:prstGeom>
        </p:spPr>
        <p:txBody>
          <a:bodyPr vert="horz" wrap="square" lIns="0" tIns="13335" rIns="0" bIns="0" rtlCol="0">
            <a:spAutoFit/>
          </a:bodyPr>
          <a:lstStyle/>
          <a:p>
            <a:pPr marL="12700">
              <a:lnSpc>
                <a:spcPct val="100000"/>
              </a:lnSpc>
              <a:spcBef>
                <a:spcPts val="105"/>
              </a:spcBef>
            </a:pPr>
            <a:r>
              <a:rPr sz="4400" spc="-5" dirty="0"/>
              <a:t>PLAN</a:t>
            </a:r>
            <a:endParaRPr sz="4400" dirty="0"/>
          </a:p>
        </p:txBody>
      </p:sp>
      <p:sp>
        <p:nvSpPr>
          <p:cNvPr id="3" name="object 3"/>
          <p:cNvSpPr txBox="1"/>
          <p:nvPr/>
        </p:nvSpPr>
        <p:spPr>
          <a:xfrm>
            <a:off x="1143000" y="1447800"/>
            <a:ext cx="10147910" cy="5768246"/>
          </a:xfrm>
          <a:prstGeom prst="rect">
            <a:avLst/>
          </a:prstGeom>
        </p:spPr>
        <p:txBody>
          <a:bodyPr vert="horz" wrap="square" lIns="0" tIns="12700" rIns="0" bIns="0" rtlCol="0">
            <a:spAutoFit/>
          </a:bodyPr>
          <a:lstStyle/>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Introduction</a:t>
            </a: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Les regards</a:t>
            </a: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Bouche d’égout</a:t>
            </a: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Déversoir d’orage</a:t>
            </a:r>
          </a:p>
          <a:p>
            <a:pPr marL="327660" indent="-315595">
              <a:lnSpc>
                <a:spcPct val="100000"/>
              </a:lnSpc>
              <a:spcBef>
                <a:spcPts val="100"/>
              </a:spcBef>
              <a:buAutoNum type="arabicPlain"/>
              <a:tabLst>
                <a:tab pos="328295" algn="l"/>
              </a:tabLst>
            </a:pPr>
            <a:r>
              <a:rPr lang="fr-FR" sz="2800" dirty="0">
                <a:solidFill>
                  <a:schemeClr val="bg1"/>
                </a:solidFill>
              </a:rPr>
              <a:t>Les  boites de branchements ou branchements particuliers :</a:t>
            </a:r>
            <a:endParaRPr lang="fr-FR" sz="2800" spc="-5" dirty="0">
              <a:solidFill>
                <a:schemeClr val="bg1"/>
              </a:solidFill>
              <a:latin typeface="Calibri" panose="020F0502020204030204"/>
              <a:cs typeface="Calibri" panose="020F0502020204030204"/>
            </a:endParaRP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Collecte de l’eau de toiture</a:t>
            </a:r>
          </a:p>
          <a:p>
            <a:pPr marL="327660" indent="-315595">
              <a:spcBef>
                <a:spcPts val="100"/>
              </a:spcBef>
              <a:buFontTx/>
              <a:buAutoNum type="arabicPlain"/>
              <a:tabLst>
                <a:tab pos="328295" algn="l"/>
              </a:tabLst>
            </a:pPr>
            <a:r>
              <a:rPr lang="fr-FR" sz="2800" spc="-5" dirty="0">
                <a:solidFill>
                  <a:srgbClr val="FFFFFF"/>
                </a:solidFill>
                <a:cs typeface="Calibri" panose="020F0502020204030204"/>
              </a:rPr>
              <a:t>Les vannes </a:t>
            </a:r>
          </a:p>
          <a:p>
            <a:pPr marL="327660" indent="-315595">
              <a:spcBef>
                <a:spcPts val="100"/>
              </a:spcBef>
              <a:buFontTx/>
              <a:buAutoNum type="arabicPlain"/>
              <a:tabLst>
                <a:tab pos="328295" algn="l"/>
              </a:tabLst>
            </a:pPr>
            <a:r>
              <a:rPr lang="fr-FR" sz="2800" spc="-5" dirty="0">
                <a:solidFill>
                  <a:srgbClr val="FFFFFF"/>
                </a:solidFill>
                <a:cs typeface="Calibri" panose="020F0502020204030204"/>
              </a:rPr>
              <a:t>Bassin de rétention ou d’infiltration</a:t>
            </a:r>
          </a:p>
          <a:p>
            <a:pPr marL="327660" indent="-315595">
              <a:spcBef>
                <a:spcPts val="100"/>
              </a:spcBef>
              <a:buFontTx/>
              <a:buAutoNum type="arabicPlain"/>
              <a:tabLst>
                <a:tab pos="328295" algn="l"/>
              </a:tabLst>
            </a:pPr>
            <a:r>
              <a:rPr lang="fr-FR" sz="2800" spc="-5" dirty="0">
                <a:solidFill>
                  <a:srgbClr val="FFFFFF"/>
                </a:solidFill>
                <a:cs typeface="Calibri" panose="020F0502020204030204"/>
              </a:rPr>
              <a:t>Bassin enterré en béton armé</a:t>
            </a: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Fossés et Noues</a:t>
            </a:r>
          </a:p>
          <a:p>
            <a:pPr marL="327660" indent="-315595">
              <a:lnSpc>
                <a:spcPct val="100000"/>
              </a:lnSpc>
              <a:spcBef>
                <a:spcPts val="100"/>
              </a:spcBef>
              <a:buAutoNum type="arabicPlain"/>
              <a:tabLst>
                <a:tab pos="328295" algn="l"/>
              </a:tabLst>
            </a:pPr>
            <a:r>
              <a:rPr lang="fr-FR" sz="2800" spc="-5" dirty="0">
                <a:solidFill>
                  <a:srgbClr val="FFFFFF"/>
                </a:solidFill>
                <a:cs typeface="Calibri" panose="020F0502020204030204"/>
              </a:rPr>
              <a:t>Puits d’infiltration</a:t>
            </a:r>
          </a:p>
          <a:p>
            <a:pPr marL="327660" indent="-315595">
              <a:lnSpc>
                <a:spcPct val="100000"/>
              </a:lnSpc>
              <a:spcBef>
                <a:spcPts val="100"/>
              </a:spcBef>
              <a:buAutoNum type="arabicPlain"/>
              <a:tabLst>
                <a:tab pos="328295" algn="l"/>
              </a:tabLst>
            </a:pPr>
            <a:r>
              <a:rPr lang="fr-FR" sz="2800" spc="-5" dirty="0">
                <a:solidFill>
                  <a:srgbClr val="FFFFFF"/>
                </a:solidFill>
                <a:latin typeface="Calibri" panose="020F0502020204030204"/>
                <a:cs typeface="Calibri" panose="020F0502020204030204"/>
              </a:rPr>
              <a:t>Conclusion</a:t>
            </a:r>
          </a:p>
          <a:p>
            <a:pPr marL="12065">
              <a:lnSpc>
                <a:spcPct val="100000"/>
              </a:lnSpc>
              <a:spcBef>
                <a:spcPts val="100"/>
              </a:spcBef>
              <a:tabLst>
                <a:tab pos="328295" algn="l"/>
              </a:tabLst>
            </a:pPr>
            <a:endParaRPr sz="2800" spc="-5" dirty="0">
              <a:solidFill>
                <a:srgbClr val="FFFFFF"/>
              </a:solidFill>
              <a:latin typeface="Calibri" panose="020F0502020204030204"/>
              <a:cs typeface="Calibri" panose="020F0502020204030204"/>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914400"/>
            <a:ext cx="11201400" cy="400110"/>
          </a:xfrm>
          <a:prstGeom prst="rect">
            <a:avLst/>
          </a:prstGeom>
        </p:spPr>
        <p:txBody>
          <a:bodyPr wrap="square">
            <a:spAutoFit/>
          </a:bodyPr>
          <a:lstStyle/>
          <a:p>
            <a:r>
              <a:rPr lang="fr-FR" sz="2000" spc="-5" dirty="0">
                <a:solidFill>
                  <a:srgbClr val="FFFFFF"/>
                </a:solidFill>
                <a:cs typeface="Calibri" panose="020F0502020204030204"/>
              </a:rPr>
              <a:t>En France, L’arrêté du 21 aout 2008 établit la liste des usages de l’eau de pluie autorisés : </a:t>
            </a:r>
          </a:p>
        </p:txBody>
      </p:sp>
      <p:sp>
        <p:nvSpPr>
          <p:cNvPr id="5" name="Rectangle 4"/>
          <p:cNvSpPr/>
          <p:nvPr/>
        </p:nvSpPr>
        <p:spPr>
          <a:xfrm>
            <a:off x="76200" y="152400"/>
            <a:ext cx="5638800" cy="584775"/>
          </a:xfrm>
          <a:prstGeom prst="rect">
            <a:avLst/>
          </a:prstGeom>
        </p:spPr>
        <p:txBody>
          <a:bodyPr wrap="square">
            <a:spAutoFit/>
          </a:bodyPr>
          <a:lstStyle/>
          <a:p>
            <a:r>
              <a:rPr lang="fr-FR" sz="3200" b="1" dirty="0">
                <a:solidFill>
                  <a:srgbClr val="FFFF00"/>
                </a:solidFill>
                <a:ea typeface="+mj-ea"/>
                <a:cs typeface="Calibri" panose="020F0502020204030204"/>
              </a:rPr>
              <a:t>Les usages autorisés :</a:t>
            </a:r>
          </a:p>
        </p:txBody>
      </p:sp>
      <p:graphicFrame>
        <p:nvGraphicFramePr>
          <p:cNvPr id="7" name="Diagram 5"/>
          <p:cNvGraphicFramePr/>
          <p:nvPr/>
        </p:nvGraphicFramePr>
        <p:xfrm>
          <a:off x="2861481" y="941696"/>
          <a:ext cx="6450665" cy="5760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7"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0" y="2667000"/>
            <a:ext cx="6007227" cy="984885"/>
          </a:xfrm>
        </p:spPr>
        <p:txBody>
          <a:bodyPr/>
          <a:lstStyle/>
          <a:p>
            <a:pPr lvl="0" rtl="0"/>
            <a:r>
              <a:rPr lang="fr-FR" dirty="0"/>
              <a:t>7. Les vannes :</a:t>
            </a:r>
            <a:br>
              <a:rPr lang="fr-FR" dirty="0"/>
            </a:br>
            <a:endParaRPr lang="fr-FR" dirty="0"/>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457200"/>
            <a:ext cx="7401636" cy="2862322"/>
          </a:xfrm>
          <a:prstGeom prst="rect">
            <a:avLst/>
          </a:prstGeom>
        </p:spPr>
        <p:txBody>
          <a:bodyPr wrap="square">
            <a:spAutoFit/>
          </a:bodyPr>
          <a:lstStyle/>
          <a:p>
            <a:r>
              <a:rPr lang="fr-FR" sz="2000" spc="-5" dirty="0">
                <a:solidFill>
                  <a:srgbClr val="FFFFFF"/>
                </a:solidFill>
                <a:latin typeface="Calibri" panose="020F0502020204030204"/>
                <a:cs typeface="Calibri" panose="020F0502020204030204"/>
              </a:rPr>
              <a:t>Dans un réseau d’assainissement, les vannes sont utilisées soit pour dériver le débit soit pour isoler des secteurs complets</a:t>
            </a:r>
            <a:r>
              <a:rPr lang="fr-FR" sz="2000" spc="-5" dirty="0">
                <a:solidFill>
                  <a:srgbClr val="FFFFFF"/>
                </a:solidFill>
                <a:cs typeface="Calibri" panose="020F0502020204030204"/>
              </a:rPr>
              <a:t>. Les différents types de vannes utilisées en assainissement sont :</a:t>
            </a:r>
          </a:p>
          <a:p>
            <a:pPr marL="342900" indent="-342900">
              <a:buFont typeface="Wingdings" panose="05000000000000000000" pitchFamily="2" charset="2"/>
              <a:buChar char="v"/>
            </a:pPr>
            <a:r>
              <a:rPr lang="fr-FR" sz="2000" spc="-5" dirty="0">
                <a:solidFill>
                  <a:srgbClr val="FFFFFF"/>
                </a:solidFill>
                <a:cs typeface="Calibri" panose="020F0502020204030204"/>
              </a:rPr>
              <a:t>Vanne secteur (ou  vanne déversoir) ;</a:t>
            </a:r>
          </a:p>
          <a:p>
            <a:pPr marL="342900" indent="-342900">
              <a:buFont typeface="Wingdings" panose="05000000000000000000" pitchFamily="2" charset="2"/>
              <a:buChar char="v"/>
            </a:pPr>
            <a:r>
              <a:rPr lang="fr-FR" sz="2000" spc="-5" dirty="0">
                <a:solidFill>
                  <a:srgbClr val="FFFFFF"/>
                </a:solidFill>
                <a:cs typeface="Calibri" panose="020F0502020204030204"/>
              </a:rPr>
              <a:t>Vanne verticale (ou vanne murale) ;</a:t>
            </a:r>
          </a:p>
          <a:p>
            <a:pPr marL="342900" indent="-342900">
              <a:buFont typeface="Wingdings" panose="05000000000000000000" pitchFamily="2" charset="2"/>
              <a:buChar char="v"/>
            </a:pPr>
            <a:r>
              <a:rPr lang="fr-FR" sz="2000" spc="-5" dirty="0">
                <a:solidFill>
                  <a:srgbClr val="FFFFFF"/>
                </a:solidFill>
                <a:cs typeface="Calibri" panose="020F0502020204030204"/>
              </a:rPr>
              <a:t>Vanne horizontale ;</a:t>
            </a:r>
          </a:p>
          <a:p>
            <a:pPr marL="342900" indent="-342900">
              <a:buFont typeface="Wingdings" panose="05000000000000000000" pitchFamily="2" charset="2"/>
              <a:buChar char="v"/>
            </a:pPr>
            <a:r>
              <a:rPr lang="fr-FR" sz="2000" spc="-5" dirty="0">
                <a:solidFill>
                  <a:srgbClr val="FFFFFF"/>
                </a:solidFill>
                <a:cs typeface="Calibri" panose="020F0502020204030204"/>
              </a:rPr>
              <a:t>Vanne clapet à articulation basse ;</a:t>
            </a:r>
          </a:p>
          <a:p>
            <a:pPr marL="342900" indent="-342900">
              <a:buFont typeface="Wingdings" panose="05000000000000000000" pitchFamily="2" charset="2"/>
              <a:buChar char="v"/>
            </a:pPr>
            <a:r>
              <a:rPr lang="fr-FR" sz="2000" spc="-5" dirty="0">
                <a:solidFill>
                  <a:srgbClr val="FFFFFF"/>
                </a:solidFill>
                <a:cs typeface="Calibri" panose="020F0502020204030204"/>
              </a:rPr>
              <a:t>Vanne clapet à articulation haute.</a:t>
            </a:r>
          </a:p>
          <a:p>
            <a:endParaRPr lang="fr-FR" sz="2000" spc="-5" dirty="0">
              <a:solidFill>
                <a:srgbClr val="FFFFFF"/>
              </a:solidFill>
              <a:latin typeface="Calibri" panose="020F0502020204030204"/>
              <a:cs typeface="Calibri" panose="020F0502020204030204"/>
            </a:endParaRPr>
          </a:p>
        </p:txBody>
      </p:sp>
      <p:pic>
        <p:nvPicPr>
          <p:cNvPr id="6" name="Image 5"/>
          <p:cNvPicPr>
            <a:picLocks noChangeAspect="1"/>
          </p:cNvPicPr>
          <p:nvPr/>
        </p:nvPicPr>
        <p:blipFill>
          <a:blip r:embed="rId2"/>
          <a:stretch>
            <a:fillRect/>
          </a:stretch>
        </p:blipFill>
        <p:spPr>
          <a:xfrm>
            <a:off x="1905000" y="3581400"/>
            <a:ext cx="3429000" cy="2762250"/>
          </a:xfrm>
          <a:prstGeom prst="rect">
            <a:avLst/>
          </a:prstGeom>
        </p:spPr>
      </p:pic>
      <p:pic>
        <p:nvPicPr>
          <p:cNvPr id="8" name="Image 7"/>
          <p:cNvPicPr>
            <a:picLocks noChangeAspect="1"/>
          </p:cNvPicPr>
          <p:nvPr/>
        </p:nvPicPr>
        <p:blipFill>
          <a:blip r:embed="rId3"/>
          <a:stretch>
            <a:fillRect/>
          </a:stretch>
        </p:blipFill>
        <p:spPr>
          <a:xfrm>
            <a:off x="7086600" y="3581400"/>
            <a:ext cx="3353511" cy="2762250"/>
          </a:xfrm>
          <a:prstGeom prst="rect">
            <a:avLst/>
          </a:prstGeom>
        </p:spPr>
      </p:pic>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19400" y="2590800"/>
            <a:ext cx="8001000" cy="492443"/>
          </a:xfrm>
        </p:spPr>
        <p:txBody>
          <a:bodyPr/>
          <a:lstStyle/>
          <a:p>
            <a:r>
              <a:rPr lang="fr-FR" dirty="0"/>
              <a:t>8. Bassin de rétention ou d’infiltration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4400" y="2362200"/>
            <a:ext cx="10744200" cy="1552348"/>
          </a:xfrm>
          <a:prstGeom prst="rect">
            <a:avLst/>
          </a:prstGeom>
        </p:spPr>
        <p:txBody>
          <a:bodyPr vert="horz" wrap="square" lIns="0" tIns="13335" rIns="0" bIns="0" rtlCol="0">
            <a:spAutoFit/>
          </a:bodyPr>
          <a:lstStyle/>
          <a:p>
            <a:pPr marL="12700" marR="127000">
              <a:spcBef>
                <a:spcPts val="105"/>
              </a:spcBef>
            </a:pPr>
            <a:r>
              <a:rPr sz="2000" spc="-5" dirty="0">
                <a:solidFill>
                  <a:srgbClr val="FFFFFF"/>
                </a:solidFill>
                <a:cs typeface="Calibri" panose="020F0502020204030204"/>
              </a:rPr>
              <a:t>Les</a:t>
            </a:r>
            <a:r>
              <a:rPr sz="2000" dirty="0">
                <a:solidFill>
                  <a:srgbClr val="FFFFFF"/>
                </a:solidFill>
                <a:cs typeface="Calibri" panose="020F0502020204030204"/>
              </a:rPr>
              <a:t> </a:t>
            </a:r>
            <a:r>
              <a:rPr sz="2000" spc="-5" dirty="0">
                <a:solidFill>
                  <a:srgbClr val="FFFFFF"/>
                </a:solidFill>
                <a:cs typeface="Calibri" panose="020F0502020204030204"/>
              </a:rPr>
              <a:t>bassins</a:t>
            </a:r>
            <a:r>
              <a:rPr sz="2000" spc="15" dirty="0">
                <a:solidFill>
                  <a:srgbClr val="FFFFFF"/>
                </a:solidFill>
                <a:cs typeface="Calibri" panose="020F0502020204030204"/>
              </a:rPr>
              <a:t> </a:t>
            </a:r>
            <a:r>
              <a:rPr sz="2000" dirty="0">
                <a:solidFill>
                  <a:srgbClr val="FFFFFF"/>
                </a:solidFill>
                <a:cs typeface="Calibri" panose="020F0502020204030204"/>
              </a:rPr>
              <a:t>de</a:t>
            </a:r>
            <a:r>
              <a:rPr sz="2000" spc="5" dirty="0">
                <a:solidFill>
                  <a:srgbClr val="FFFFFF"/>
                </a:solidFill>
                <a:cs typeface="Calibri" panose="020F0502020204030204"/>
              </a:rPr>
              <a:t> </a:t>
            </a:r>
            <a:r>
              <a:rPr sz="2000" spc="-10" dirty="0">
                <a:solidFill>
                  <a:srgbClr val="FFFFFF"/>
                </a:solidFill>
                <a:cs typeface="Calibri" panose="020F0502020204030204"/>
              </a:rPr>
              <a:t>rétention</a:t>
            </a:r>
            <a:r>
              <a:rPr sz="2000" spc="5" dirty="0">
                <a:solidFill>
                  <a:srgbClr val="FFFFFF"/>
                </a:solidFill>
                <a:cs typeface="Calibri" panose="020F0502020204030204"/>
              </a:rPr>
              <a:t> </a:t>
            </a:r>
            <a:r>
              <a:rPr sz="2000" spc="-10" dirty="0">
                <a:solidFill>
                  <a:srgbClr val="FFFFFF"/>
                </a:solidFill>
                <a:cs typeface="Calibri" panose="020F0502020204030204"/>
              </a:rPr>
              <a:t>sont</a:t>
            </a:r>
            <a:r>
              <a:rPr sz="2000" spc="10" dirty="0">
                <a:solidFill>
                  <a:srgbClr val="FFFFFF"/>
                </a:solidFill>
                <a:cs typeface="Calibri" panose="020F0502020204030204"/>
              </a:rPr>
              <a:t> </a:t>
            </a:r>
            <a:r>
              <a:rPr sz="2000" spc="-5" dirty="0">
                <a:solidFill>
                  <a:srgbClr val="FFFFFF"/>
                </a:solidFill>
                <a:cs typeface="Calibri" panose="020F0502020204030204"/>
              </a:rPr>
              <a:t>des</a:t>
            </a:r>
            <a:r>
              <a:rPr sz="2000" spc="5" dirty="0">
                <a:solidFill>
                  <a:srgbClr val="FFFFFF"/>
                </a:solidFill>
                <a:cs typeface="Calibri" panose="020F0502020204030204"/>
              </a:rPr>
              <a:t> </a:t>
            </a:r>
            <a:r>
              <a:rPr sz="2000" spc="-5" dirty="0">
                <a:solidFill>
                  <a:srgbClr val="FFFFFF"/>
                </a:solidFill>
                <a:cs typeface="Calibri" panose="020F0502020204030204"/>
              </a:rPr>
              <a:t>bassins</a:t>
            </a:r>
            <a:r>
              <a:rPr sz="2000" spc="15" dirty="0">
                <a:solidFill>
                  <a:srgbClr val="FFFFFF"/>
                </a:solidFill>
                <a:cs typeface="Calibri" panose="020F0502020204030204"/>
              </a:rPr>
              <a:t> </a:t>
            </a:r>
            <a:r>
              <a:rPr sz="2000" spc="-5" dirty="0">
                <a:solidFill>
                  <a:srgbClr val="FFFFFF"/>
                </a:solidFill>
                <a:cs typeface="Calibri" panose="020F0502020204030204"/>
              </a:rPr>
              <a:t>conçus</a:t>
            </a:r>
            <a:r>
              <a:rPr sz="2000" spc="-20" dirty="0">
                <a:solidFill>
                  <a:srgbClr val="FFFFFF"/>
                </a:solidFill>
                <a:cs typeface="Calibri" panose="020F0502020204030204"/>
              </a:rPr>
              <a:t> </a:t>
            </a:r>
            <a:r>
              <a:rPr sz="2000" spc="-15" dirty="0">
                <a:solidFill>
                  <a:srgbClr val="FFFFFF"/>
                </a:solidFill>
                <a:cs typeface="Calibri" panose="020F0502020204030204"/>
              </a:rPr>
              <a:t>avec</a:t>
            </a:r>
            <a:r>
              <a:rPr sz="2000" spc="25" dirty="0">
                <a:solidFill>
                  <a:srgbClr val="FFFFFF"/>
                </a:solidFill>
                <a:cs typeface="Calibri" panose="020F0502020204030204"/>
              </a:rPr>
              <a:t> </a:t>
            </a:r>
            <a:r>
              <a:rPr sz="2000" dirty="0">
                <a:solidFill>
                  <a:srgbClr val="FFFFFF"/>
                </a:solidFill>
                <a:cs typeface="Calibri" panose="020F0502020204030204"/>
              </a:rPr>
              <a:t>une </a:t>
            </a:r>
            <a:r>
              <a:rPr sz="2000" spc="-5" dirty="0">
                <a:solidFill>
                  <a:srgbClr val="FFFFFF"/>
                </a:solidFill>
                <a:cs typeface="Calibri" panose="020F0502020204030204"/>
              </a:rPr>
              <a:t>capacité</a:t>
            </a:r>
            <a:r>
              <a:rPr sz="2000" spc="15" dirty="0">
                <a:solidFill>
                  <a:srgbClr val="FFFFFF"/>
                </a:solidFill>
                <a:cs typeface="Calibri" panose="020F0502020204030204"/>
              </a:rPr>
              <a:t> </a:t>
            </a:r>
            <a:r>
              <a:rPr sz="2000" dirty="0">
                <a:solidFill>
                  <a:srgbClr val="FFFFFF"/>
                </a:solidFill>
                <a:cs typeface="Calibri" panose="020F0502020204030204"/>
              </a:rPr>
              <a:t>de</a:t>
            </a:r>
            <a:r>
              <a:rPr sz="2000" spc="-5" dirty="0">
                <a:solidFill>
                  <a:srgbClr val="FFFFFF"/>
                </a:solidFill>
                <a:cs typeface="Calibri" panose="020F0502020204030204"/>
              </a:rPr>
              <a:t> </a:t>
            </a:r>
            <a:r>
              <a:rPr sz="2000" spc="-15" dirty="0">
                <a:solidFill>
                  <a:srgbClr val="FFFFFF"/>
                </a:solidFill>
                <a:cs typeface="Calibri" panose="020F0502020204030204"/>
              </a:rPr>
              <a:t>stockage</a:t>
            </a:r>
            <a:r>
              <a:rPr sz="2000" spc="10" dirty="0">
                <a:solidFill>
                  <a:srgbClr val="FFFFFF"/>
                </a:solidFill>
                <a:cs typeface="Calibri" panose="020F0502020204030204"/>
              </a:rPr>
              <a:t> </a:t>
            </a:r>
            <a:r>
              <a:rPr sz="2000" spc="-10" dirty="0">
                <a:solidFill>
                  <a:srgbClr val="FFFFFF"/>
                </a:solidFill>
                <a:cs typeface="Calibri" panose="020F0502020204030204"/>
              </a:rPr>
              <a:t>supplémentaire</a:t>
            </a:r>
            <a:r>
              <a:rPr sz="2000" spc="20" dirty="0">
                <a:solidFill>
                  <a:srgbClr val="FFFFFF"/>
                </a:solidFill>
                <a:cs typeface="Calibri" panose="020F0502020204030204"/>
              </a:rPr>
              <a:t> </a:t>
            </a:r>
            <a:r>
              <a:rPr sz="2000" spc="-5" dirty="0">
                <a:solidFill>
                  <a:srgbClr val="FFFFFF"/>
                </a:solidFill>
                <a:cs typeface="Calibri" panose="020F0502020204030204"/>
              </a:rPr>
              <a:t>pour</a:t>
            </a:r>
            <a:r>
              <a:rPr sz="2000" spc="-15" dirty="0">
                <a:solidFill>
                  <a:srgbClr val="FFFFFF"/>
                </a:solidFill>
                <a:cs typeface="Calibri" panose="020F0502020204030204"/>
              </a:rPr>
              <a:t> </a:t>
            </a:r>
            <a:r>
              <a:rPr sz="2000" spc="-10" dirty="0">
                <a:solidFill>
                  <a:srgbClr val="FFFFFF"/>
                </a:solidFill>
                <a:cs typeface="Calibri" panose="020F0502020204030204"/>
              </a:rPr>
              <a:t>atténuer</a:t>
            </a:r>
            <a:r>
              <a:rPr sz="2000" spc="20" dirty="0">
                <a:solidFill>
                  <a:srgbClr val="FFFFFF"/>
                </a:solidFill>
                <a:cs typeface="Calibri" panose="020F0502020204030204"/>
              </a:rPr>
              <a:t> </a:t>
            </a:r>
            <a:r>
              <a:rPr sz="2000" dirty="0">
                <a:solidFill>
                  <a:srgbClr val="FFFFFF"/>
                </a:solidFill>
                <a:cs typeface="Calibri" panose="020F0502020204030204"/>
              </a:rPr>
              <a:t>le </a:t>
            </a:r>
            <a:r>
              <a:rPr sz="2000" spc="-434" dirty="0">
                <a:solidFill>
                  <a:srgbClr val="FFFFFF"/>
                </a:solidFill>
                <a:cs typeface="Calibri" panose="020F0502020204030204"/>
              </a:rPr>
              <a:t> </a:t>
            </a:r>
            <a:r>
              <a:rPr sz="2000" spc="-5" dirty="0">
                <a:solidFill>
                  <a:srgbClr val="FFFFFF"/>
                </a:solidFill>
                <a:cs typeface="Calibri" panose="020F0502020204030204"/>
              </a:rPr>
              <a:t>ruissellement</a:t>
            </a:r>
            <a:r>
              <a:rPr sz="2000" spc="55" dirty="0">
                <a:solidFill>
                  <a:srgbClr val="FFFFFF"/>
                </a:solidFill>
                <a:cs typeface="Calibri" panose="020F0502020204030204"/>
              </a:rPr>
              <a:t> </a:t>
            </a:r>
            <a:r>
              <a:rPr sz="2000" spc="-5" dirty="0">
                <a:solidFill>
                  <a:srgbClr val="FFFFFF"/>
                </a:solidFill>
                <a:cs typeface="Calibri" panose="020F0502020204030204"/>
              </a:rPr>
              <a:t>de </a:t>
            </a:r>
            <a:r>
              <a:rPr sz="2000" spc="-10" dirty="0">
                <a:solidFill>
                  <a:srgbClr val="FFFFFF"/>
                </a:solidFill>
                <a:cs typeface="Calibri" panose="020F0502020204030204"/>
              </a:rPr>
              <a:t>surface</a:t>
            </a:r>
            <a:r>
              <a:rPr sz="2000" spc="5" dirty="0">
                <a:solidFill>
                  <a:srgbClr val="FFFFFF"/>
                </a:solidFill>
                <a:cs typeface="Calibri" panose="020F0502020204030204"/>
              </a:rPr>
              <a:t> </a:t>
            </a:r>
            <a:r>
              <a:rPr sz="2000" dirty="0">
                <a:solidFill>
                  <a:srgbClr val="FFFFFF"/>
                </a:solidFill>
                <a:cs typeface="Calibri" panose="020F0502020204030204"/>
              </a:rPr>
              <a:t>pendant</a:t>
            </a:r>
            <a:r>
              <a:rPr sz="2000" spc="-5" dirty="0">
                <a:solidFill>
                  <a:srgbClr val="FFFFFF"/>
                </a:solidFill>
                <a:cs typeface="Calibri" panose="020F0502020204030204"/>
              </a:rPr>
              <a:t> les</a:t>
            </a:r>
            <a:r>
              <a:rPr sz="2000" spc="15" dirty="0">
                <a:solidFill>
                  <a:srgbClr val="FFFFFF"/>
                </a:solidFill>
                <a:cs typeface="Calibri" panose="020F0502020204030204"/>
              </a:rPr>
              <a:t> </a:t>
            </a:r>
            <a:r>
              <a:rPr lang="fr-FR" sz="2000" spc="-5" dirty="0">
                <a:solidFill>
                  <a:srgbClr val="FFFFFF"/>
                </a:solidFill>
                <a:cs typeface="Calibri" panose="020F0502020204030204"/>
              </a:rPr>
              <a:t>épisodes</a:t>
            </a:r>
            <a:r>
              <a:rPr sz="2000" dirty="0">
                <a:solidFill>
                  <a:srgbClr val="FFFFFF"/>
                </a:solidFill>
                <a:cs typeface="Calibri" panose="020F0502020204030204"/>
              </a:rPr>
              <a:t> </a:t>
            </a:r>
            <a:r>
              <a:rPr lang="fr-FR" sz="2000" spc="-5" dirty="0">
                <a:solidFill>
                  <a:srgbClr val="FFFFFF"/>
                </a:solidFill>
                <a:cs typeface="Calibri" panose="020F0502020204030204"/>
              </a:rPr>
              <a:t>pluviales</a:t>
            </a:r>
            <a:r>
              <a:rPr sz="2000" spc="-5" dirty="0">
                <a:solidFill>
                  <a:srgbClr val="FFFFFF"/>
                </a:solidFill>
                <a:cs typeface="Calibri" panose="020F0502020204030204"/>
              </a:rPr>
              <a:t>, </a:t>
            </a:r>
            <a:r>
              <a:rPr sz="2000" spc="-10" dirty="0">
                <a:solidFill>
                  <a:srgbClr val="FFFFFF"/>
                </a:solidFill>
                <a:cs typeface="Calibri" panose="020F0502020204030204"/>
              </a:rPr>
              <a:t>et</a:t>
            </a:r>
            <a:r>
              <a:rPr sz="2000" spc="15" dirty="0">
                <a:solidFill>
                  <a:srgbClr val="FFFFFF"/>
                </a:solidFill>
                <a:cs typeface="Calibri" panose="020F0502020204030204"/>
              </a:rPr>
              <a:t> </a:t>
            </a:r>
            <a:r>
              <a:rPr sz="2000" dirty="0">
                <a:solidFill>
                  <a:srgbClr val="FFFFFF"/>
                </a:solidFill>
                <a:cs typeface="Calibri" panose="020F0502020204030204"/>
              </a:rPr>
              <a:t>le </a:t>
            </a:r>
            <a:r>
              <a:rPr sz="2000" spc="-5" dirty="0">
                <a:solidFill>
                  <a:srgbClr val="FFFFFF"/>
                </a:solidFill>
                <a:cs typeface="Calibri" panose="020F0502020204030204"/>
              </a:rPr>
              <a:t>libérer</a:t>
            </a:r>
            <a:r>
              <a:rPr sz="2000" spc="15" dirty="0">
                <a:solidFill>
                  <a:srgbClr val="FFFFFF"/>
                </a:solidFill>
                <a:cs typeface="Calibri" panose="020F0502020204030204"/>
              </a:rPr>
              <a:t> </a:t>
            </a:r>
            <a:r>
              <a:rPr sz="2000" spc="-10" dirty="0">
                <a:solidFill>
                  <a:srgbClr val="FFFFFF"/>
                </a:solidFill>
                <a:cs typeface="Calibri" panose="020F0502020204030204"/>
              </a:rPr>
              <a:t>lentement</a:t>
            </a:r>
            <a:r>
              <a:rPr sz="2000" spc="30" dirty="0">
                <a:solidFill>
                  <a:srgbClr val="FFFFFF"/>
                </a:solidFill>
                <a:cs typeface="Calibri" panose="020F0502020204030204"/>
              </a:rPr>
              <a:t> </a:t>
            </a:r>
            <a:r>
              <a:rPr sz="2000" dirty="0">
                <a:solidFill>
                  <a:srgbClr val="FFFFFF"/>
                </a:solidFill>
                <a:cs typeface="Calibri" panose="020F0502020204030204"/>
              </a:rPr>
              <a:t>une</a:t>
            </a:r>
            <a:r>
              <a:rPr sz="2000" spc="-5" dirty="0">
                <a:solidFill>
                  <a:srgbClr val="FFFFFF"/>
                </a:solidFill>
                <a:cs typeface="Calibri" panose="020F0502020204030204"/>
              </a:rPr>
              <a:t> </a:t>
            </a:r>
            <a:r>
              <a:rPr sz="2000" spc="-15" dirty="0">
                <a:solidFill>
                  <a:srgbClr val="FFFFFF"/>
                </a:solidFill>
                <a:cs typeface="Calibri" panose="020F0502020204030204"/>
              </a:rPr>
              <a:t>fois</a:t>
            </a:r>
            <a:r>
              <a:rPr sz="2000" spc="-5" dirty="0">
                <a:solidFill>
                  <a:srgbClr val="FFFFFF"/>
                </a:solidFill>
                <a:cs typeface="Calibri" panose="020F0502020204030204"/>
              </a:rPr>
              <a:t> </a:t>
            </a:r>
            <a:r>
              <a:rPr sz="2000" dirty="0">
                <a:solidFill>
                  <a:srgbClr val="FFFFFF"/>
                </a:solidFill>
                <a:cs typeface="Calibri" panose="020F0502020204030204"/>
              </a:rPr>
              <a:t>le</a:t>
            </a:r>
            <a:r>
              <a:rPr sz="2000" spc="5" dirty="0">
                <a:solidFill>
                  <a:srgbClr val="FFFFFF"/>
                </a:solidFill>
                <a:cs typeface="Calibri" panose="020F0502020204030204"/>
              </a:rPr>
              <a:t> </a:t>
            </a:r>
            <a:r>
              <a:rPr sz="2000" spc="-5" dirty="0" err="1">
                <a:solidFill>
                  <a:srgbClr val="FFFFFF"/>
                </a:solidFill>
                <a:cs typeface="Calibri" panose="020F0502020204030204"/>
              </a:rPr>
              <a:t>risque</a:t>
            </a:r>
            <a:r>
              <a:rPr sz="2000" spc="5" dirty="0">
                <a:solidFill>
                  <a:srgbClr val="FFFFFF"/>
                </a:solidFill>
                <a:cs typeface="Calibri" panose="020F0502020204030204"/>
              </a:rPr>
              <a:t> </a:t>
            </a:r>
            <a:r>
              <a:rPr lang="fr-FR" sz="2000" dirty="0">
                <a:solidFill>
                  <a:srgbClr val="FFFFFF"/>
                </a:solidFill>
                <a:cs typeface="Calibri" panose="020F0502020204030204"/>
              </a:rPr>
              <a:t>d'inondation</a:t>
            </a:r>
            <a:r>
              <a:rPr sz="2000" dirty="0">
                <a:solidFill>
                  <a:srgbClr val="FFFFFF"/>
                </a:solidFill>
                <a:cs typeface="Calibri" panose="020F0502020204030204"/>
              </a:rPr>
              <a:t> </a:t>
            </a:r>
            <a:r>
              <a:rPr sz="2000" spc="5" dirty="0">
                <a:solidFill>
                  <a:srgbClr val="FFFFFF"/>
                </a:solidFill>
                <a:cs typeface="Calibri" panose="020F0502020204030204"/>
              </a:rPr>
              <a:t> </a:t>
            </a:r>
            <a:r>
              <a:rPr lang="fr-FR" sz="2000" spc="-10" dirty="0">
                <a:solidFill>
                  <a:srgbClr val="FFFFFF"/>
                </a:solidFill>
                <a:cs typeface="Calibri" panose="020F0502020204030204"/>
              </a:rPr>
              <a:t>disparait</a:t>
            </a:r>
            <a:r>
              <a:rPr sz="2000" spc="-10" dirty="0">
                <a:solidFill>
                  <a:srgbClr val="FFFFFF"/>
                </a:solidFill>
                <a:cs typeface="Calibri" panose="020F0502020204030204"/>
              </a:rPr>
              <a:t>.</a:t>
            </a:r>
            <a:r>
              <a:rPr lang="fr-FR" sz="2000" dirty="0">
                <a:solidFill>
                  <a:prstClr val="black"/>
                </a:solidFill>
                <a:cs typeface="Calibri" panose="020F0502020204030204"/>
              </a:rPr>
              <a:t> </a:t>
            </a:r>
            <a:r>
              <a:rPr sz="2000" dirty="0" err="1">
                <a:solidFill>
                  <a:srgbClr val="FFFFFF"/>
                </a:solidFill>
                <a:cs typeface="Calibri" panose="020F0502020204030204"/>
              </a:rPr>
              <a:t>Ils</a:t>
            </a:r>
            <a:r>
              <a:rPr sz="2000" spc="-10" dirty="0">
                <a:solidFill>
                  <a:srgbClr val="FFFFFF"/>
                </a:solidFill>
                <a:cs typeface="Calibri" panose="020F0502020204030204"/>
              </a:rPr>
              <a:t> peuvent</a:t>
            </a:r>
            <a:r>
              <a:rPr sz="2000" spc="5" dirty="0">
                <a:solidFill>
                  <a:srgbClr val="FFFFFF"/>
                </a:solidFill>
                <a:cs typeface="Calibri" panose="020F0502020204030204"/>
              </a:rPr>
              <a:t> </a:t>
            </a:r>
            <a:r>
              <a:rPr sz="2000" spc="-10" dirty="0">
                <a:solidFill>
                  <a:srgbClr val="FFFFFF"/>
                </a:solidFill>
                <a:cs typeface="Calibri" panose="020F0502020204030204"/>
              </a:rPr>
              <a:t>fournir </a:t>
            </a:r>
            <a:r>
              <a:rPr sz="2000" dirty="0">
                <a:solidFill>
                  <a:srgbClr val="FFFFFF"/>
                </a:solidFill>
                <a:cs typeface="Calibri" panose="020F0502020204030204"/>
              </a:rPr>
              <a:t>à la</a:t>
            </a:r>
            <a:r>
              <a:rPr sz="2000" spc="5" dirty="0">
                <a:solidFill>
                  <a:srgbClr val="FFFFFF"/>
                </a:solidFill>
                <a:cs typeface="Calibri" panose="020F0502020204030204"/>
              </a:rPr>
              <a:t> </a:t>
            </a:r>
            <a:r>
              <a:rPr sz="2000" spc="-10" dirty="0">
                <a:solidFill>
                  <a:srgbClr val="FFFFFF"/>
                </a:solidFill>
                <a:cs typeface="Calibri" panose="020F0502020204030204"/>
              </a:rPr>
              <a:t>fois</a:t>
            </a:r>
            <a:r>
              <a:rPr sz="2000" spc="-5" dirty="0">
                <a:solidFill>
                  <a:srgbClr val="FFFFFF"/>
                </a:solidFill>
                <a:cs typeface="Calibri" panose="020F0502020204030204"/>
              </a:rPr>
              <a:t> </a:t>
            </a:r>
            <a:r>
              <a:rPr sz="2000" dirty="0">
                <a:solidFill>
                  <a:srgbClr val="FFFFFF"/>
                </a:solidFill>
                <a:cs typeface="Calibri" panose="020F0502020204030204"/>
              </a:rPr>
              <a:t>une</a:t>
            </a:r>
            <a:r>
              <a:rPr sz="2000" spc="-20" dirty="0">
                <a:solidFill>
                  <a:srgbClr val="FFFFFF"/>
                </a:solidFill>
                <a:cs typeface="Calibri" panose="020F0502020204030204"/>
              </a:rPr>
              <a:t> </a:t>
            </a:r>
            <a:r>
              <a:rPr sz="2000" spc="-10" dirty="0">
                <a:solidFill>
                  <a:srgbClr val="FFFFFF"/>
                </a:solidFill>
                <a:cs typeface="Calibri" panose="020F0502020204030204"/>
              </a:rPr>
              <a:t>atténuation</a:t>
            </a:r>
            <a:r>
              <a:rPr sz="2000" spc="15" dirty="0">
                <a:solidFill>
                  <a:srgbClr val="FFFFFF"/>
                </a:solidFill>
                <a:cs typeface="Calibri" panose="020F0502020204030204"/>
              </a:rPr>
              <a:t> </a:t>
            </a:r>
            <a:r>
              <a:rPr sz="2000" spc="-5" dirty="0">
                <a:solidFill>
                  <a:srgbClr val="FFFFFF"/>
                </a:solidFill>
                <a:cs typeface="Calibri" panose="020F0502020204030204"/>
              </a:rPr>
              <a:t>des</a:t>
            </a:r>
            <a:r>
              <a:rPr sz="2000" dirty="0">
                <a:solidFill>
                  <a:srgbClr val="FFFFFF"/>
                </a:solidFill>
                <a:cs typeface="Calibri" panose="020F0502020204030204"/>
              </a:rPr>
              <a:t> eaux</a:t>
            </a:r>
            <a:r>
              <a:rPr sz="2000" spc="-10" dirty="0">
                <a:solidFill>
                  <a:srgbClr val="FFFFFF"/>
                </a:solidFill>
                <a:cs typeface="Calibri" panose="020F0502020204030204"/>
              </a:rPr>
              <a:t> </a:t>
            </a:r>
            <a:r>
              <a:rPr sz="2000" spc="-5" dirty="0">
                <a:solidFill>
                  <a:srgbClr val="FFFFFF"/>
                </a:solidFill>
                <a:cs typeface="Calibri" panose="020F0502020204030204"/>
              </a:rPr>
              <a:t>pluviales</a:t>
            </a:r>
            <a:r>
              <a:rPr sz="2000" spc="15" dirty="0">
                <a:solidFill>
                  <a:srgbClr val="FFFFFF"/>
                </a:solidFill>
                <a:cs typeface="Calibri" panose="020F0502020204030204"/>
              </a:rPr>
              <a:t> </a:t>
            </a:r>
            <a:r>
              <a:rPr sz="2000" spc="-10" dirty="0">
                <a:solidFill>
                  <a:srgbClr val="FFFFFF"/>
                </a:solidFill>
                <a:cs typeface="Calibri" panose="020F0502020204030204"/>
              </a:rPr>
              <a:t>et</a:t>
            </a:r>
            <a:r>
              <a:rPr sz="2000" spc="15" dirty="0">
                <a:solidFill>
                  <a:srgbClr val="FFFFFF"/>
                </a:solidFill>
                <a:cs typeface="Calibri" panose="020F0502020204030204"/>
              </a:rPr>
              <a:t> </a:t>
            </a:r>
            <a:r>
              <a:rPr sz="2000" spc="-5" dirty="0">
                <a:solidFill>
                  <a:srgbClr val="FFFFFF"/>
                </a:solidFill>
                <a:cs typeface="Calibri" panose="020F0502020204030204"/>
              </a:rPr>
              <a:t>un</a:t>
            </a:r>
            <a:r>
              <a:rPr sz="2000" spc="-10" dirty="0">
                <a:solidFill>
                  <a:srgbClr val="FFFFFF"/>
                </a:solidFill>
                <a:cs typeface="Calibri" panose="020F0502020204030204"/>
              </a:rPr>
              <a:t> traitement</a:t>
            </a:r>
            <a:r>
              <a:rPr sz="2000" spc="25" dirty="0">
                <a:solidFill>
                  <a:srgbClr val="FFFFFF"/>
                </a:solidFill>
                <a:cs typeface="Calibri" panose="020F0502020204030204"/>
              </a:rPr>
              <a:t> </a:t>
            </a:r>
            <a:r>
              <a:rPr sz="2000" spc="-5" dirty="0">
                <a:solidFill>
                  <a:srgbClr val="FFFFFF"/>
                </a:solidFill>
                <a:cs typeface="Calibri" panose="020F0502020204030204"/>
              </a:rPr>
              <a:t>de </a:t>
            </a:r>
            <a:r>
              <a:rPr sz="2000" dirty="0">
                <a:solidFill>
                  <a:srgbClr val="FFFFFF"/>
                </a:solidFill>
                <a:cs typeface="Calibri" panose="020F0502020204030204"/>
              </a:rPr>
              <a:t>la</a:t>
            </a:r>
            <a:r>
              <a:rPr sz="2000" spc="15" dirty="0">
                <a:solidFill>
                  <a:srgbClr val="FFFFFF"/>
                </a:solidFill>
                <a:cs typeface="Calibri" panose="020F0502020204030204"/>
              </a:rPr>
              <a:t> </a:t>
            </a:r>
            <a:r>
              <a:rPr sz="2000" spc="-5" dirty="0">
                <a:solidFill>
                  <a:srgbClr val="FFFFFF"/>
                </a:solidFill>
                <a:cs typeface="Calibri" panose="020F0502020204030204"/>
              </a:rPr>
              <a:t>qualité</a:t>
            </a:r>
            <a:r>
              <a:rPr sz="2000" dirty="0">
                <a:solidFill>
                  <a:srgbClr val="FFFFFF"/>
                </a:solidFill>
                <a:cs typeface="Calibri" panose="020F0502020204030204"/>
              </a:rPr>
              <a:t> </a:t>
            </a:r>
            <a:r>
              <a:rPr sz="2000" spc="-5" dirty="0">
                <a:solidFill>
                  <a:srgbClr val="FFFFFF"/>
                </a:solidFill>
                <a:cs typeface="Calibri" panose="020F0502020204030204"/>
              </a:rPr>
              <a:t>de</a:t>
            </a:r>
            <a:r>
              <a:rPr sz="2000" spc="5" dirty="0">
                <a:solidFill>
                  <a:srgbClr val="FFFFFF"/>
                </a:solidFill>
                <a:cs typeface="Calibri" panose="020F0502020204030204"/>
              </a:rPr>
              <a:t> </a:t>
            </a:r>
            <a:r>
              <a:rPr sz="2000" dirty="0">
                <a:solidFill>
                  <a:srgbClr val="FFFFFF"/>
                </a:solidFill>
                <a:cs typeface="Calibri" panose="020F0502020204030204"/>
              </a:rPr>
              <a:t>l'eau</a:t>
            </a:r>
            <a:r>
              <a:rPr sz="2000" spc="-5" dirty="0">
                <a:solidFill>
                  <a:srgbClr val="FFFFFF"/>
                </a:solidFill>
                <a:cs typeface="Calibri" panose="020F0502020204030204"/>
              </a:rPr>
              <a:t> </a:t>
            </a:r>
            <a:r>
              <a:rPr sz="2000" dirty="0">
                <a:solidFill>
                  <a:srgbClr val="FFFFFF"/>
                </a:solidFill>
                <a:cs typeface="Calibri" panose="020F0502020204030204"/>
              </a:rPr>
              <a:t>en </a:t>
            </a:r>
            <a:r>
              <a:rPr sz="2000" spc="5" dirty="0">
                <a:solidFill>
                  <a:srgbClr val="FFFFFF"/>
                </a:solidFill>
                <a:cs typeface="Calibri" panose="020F0502020204030204"/>
              </a:rPr>
              <a:t> </a:t>
            </a:r>
            <a:r>
              <a:rPr sz="2000" spc="-10" dirty="0">
                <a:solidFill>
                  <a:srgbClr val="FFFFFF"/>
                </a:solidFill>
                <a:cs typeface="Calibri" panose="020F0502020204030204"/>
              </a:rPr>
              <a:t>fournissant</a:t>
            </a:r>
            <a:r>
              <a:rPr sz="2000" spc="5" dirty="0">
                <a:solidFill>
                  <a:srgbClr val="FFFFFF"/>
                </a:solidFill>
                <a:cs typeface="Calibri" panose="020F0502020204030204"/>
              </a:rPr>
              <a:t> </a:t>
            </a:r>
            <a:r>
              <a:rPr sz="2000" dirty="0">
                <a:solidFill>
                  <a:srgbClr val="FFFFFF"/>
                </a:solidFill>
                <a:cs typeface="Calibri" panose="020F0502020204030204"/>
              </a:rPr>
              <a:t>une</a:t>
            </a:r>
            <a:r>
              <a:rPr sz="2000" spc="-5" dirty="0">
                <a:solidFill>
                  <a:srgbClr val="FFFFFF"/>
                </a:solidFill>
                <a:cs typeface="Calibri" panose="020F0502020204030204"/>
              </a:rPr>
              <a:t> capacité</a:t>
            </a:r>
            <a:r>
              <a:rPr sz="2000" spc="10" dirty="0">
                <a:solidFill>
                  <a:srgbClr val="FFFFFF"/>
                </a:solidFill>
                <a:cs typeface="Calibri" panose="020F0502020204030204"/>
              </a:rPr>
              <a:t> </a:t>
            </a:r>
            <a:r>
              <a:rPr sz="2000" dirty="0">
                <a:solidFill>
                  <a:srgbClr val="FFFFFF"/>
                </a:solidFill>
                <a:cs typeface="Calibri" panose="020F0502020204030204"/>
              </a:rPr>
              <a:t>de</a:t>
            </a:r>
            <a:r>
              <a:rPr sz="2000" spc="-10" dirty="0">
                <a:solidFill>
                  <a:srgbClr val="FFFFFF"/>
                </a:solidFill>
                <a:cs typeface="Calibri" panose="020F0502020204030204"/>
              </a:rPr>
              <a:t> </a:t>
            </a:r>
            <a:r>
              <a:rPr sz="2000" spc="-15" dirty="0">
                <a:solidFill>
                  <a:srgbClr val="FFFFFF"/>
                </a:solidFill>
                <a:cs typeface="Calibri" panose="020F0502020204030204"/>
              </a:rPr>
              <a:t>stockage</a:t>
            </a:r>
            <a:r>
              <a:rPr sz="2000" spc="5" dirty="0">
                <a:solidFill>
                  <a:srgbClr val="FFFFFF"/>
                </a:solidFill>
                <a:cs typeface="Calibri" panose="020F0502020204030204"/>
              </a:rPr>
              <a:t> </a:t>
            </a:r>
            <a:r>
              <a:rPr sz="2000" spc="-10" dirty="0">
                <a:solidFill>
                  <a:srgbClr val="FFFFFF"/>
                </a:solidFill>
                <a:cs typeface="Calibri" panose="020F0502020204030204"/>
              </a:rPr>
              <a:t>supplémentaire</a:t>
            </a:r>
            <a:r>
              <a:rPr sz="2000" spc="35" dirty="0">
                <a:solidFill>
                  <a:srgbClr val="FFFFFF"/>
                </a:solidFill>
                <a:cs typeface="Calibri" panose="020F0502020204030204"/>
              </a:rPr>
              <a:t> </a:t>
            </a:r>
            <a:r>
              <a:rPr sz="2000" spc="-5" dirty="0">
                <a:solidFill>
                  <a:srgbClr val="FFFFFF"/>
                </a:solidFill>
                <a:cs typeface="Calibri" panose="020F0502020204030204"/>
              </a:rPr>
              <a:t>pour</a:t>
            </a:r>
            <a:r>
              <a:rPr sz="2000" spc="-20" dirty="0">
                <a:solidFill>
                  <a:srgbClr val="FFFFFF"/>
                </a:solidFill>
                <a:cs typeface="Calibri" panose="020F0502020204030204"/>
              </a:rPr>
              <a:t> </a:t>
            </a:r>
            <a:r>
              <a:rPr sz="2000" spc="-10" dirty="0">
                <a:solidFill>
                  <a:srgbClr val="FFFFFF"/>
                </a:solidFill>
                <a:cs typeface="Calibri" panose="020F0502020204030204"/>
              </a:rPr>
              <a:t>retenir</a:t>
            </a:r>
            <a:r>
              <a:rPr sz="2000" spc="15" dirty="0">
                <a:solidFill>
                  <a:srgbClr val="FFFFFF"/>
                </a:solidFill>
                <a:cs typeface="Calibri" panose="020F0502020204030204"/>
              </a:rPr>
              <a:t> </a:t>
            </a:r>
            <a:r>
              <a:rPr sz="2000" dirty="0">
                <a:solidFill>
                  <a:srgbClr val="FFFFFF"/>
                </a:solidFill>
                <a:cs typeface="Calibri" panose="020F0502020204030204"/>
              </a:rPr>
              <a:t>le</a:t>
            </a:r>
            <a:r>
              <a:rPr sz="2000" spc="15" dirty="0">
                <a:solidFill>
                  <a:srgbClr val="FFFFFF"/>
                </a:solidFill>
                <a:cs typeface="Calibri" panose="020F0502020204030204"/>
              </a:rPr>
              <a:t> </a:t>
            </a:r>
            <a:r>
              <a:rPr sz="2000" spc="-5" dirty="0">
                <a:solidFill>
                  <a:srgbClr val="FFFFFF"/>
                </a:solidFill>
                <a:cs typeface="Calibri" panose="020F0502020204030204"/>
              </a:rPr>
              <a:t>ruissellement</a:t>
            </a:r>
            <a:r>
              <a:rPr sz="2000" spc="40" dirty="0">
                <a:solidFill>
                  <a:srgbClr val="FFFFFF"/>
                </a:solidFill>
                <a:cs typeface="Calibri" panose="020F0502020204030204"/>
              </a:rPr>
              <a:t> </a:t>
            </a:r>
            <a:r>
              <a:rPr sz="2000" spc="-10" dirty="0">
                <a:solidFill>
                  <a:srgbClr val="FFFFFF"/>
                </a:solidFill>
                <a:cs typeface="Calibri" panose="020F0502020204030204"/>
              </a:rPr>
              <a:t>et</a:t>
            </a:r>
            <a:r>
              <a:rPr sz="2000" spc="10" dirty="0">
                <a:solidFill>
                  <a:srgbClr val="FFFFFF"/>
                </a:solidFill>
                <a:cs typeface="Calibri" panose="020F0502020204030204"/>
              </a:rPr>
              <a:t> </a:t>
            </a:r>
            <a:r>
              <a:rPr sz="2000" dirty="0">
                <a:solidFill>
                  <a:srgbClr val="FFFFFF"/>
                </a:solidFill>
                <a:cs typeface="Calibri" panose="020F0502020204030204"/>
              </a:rPr>
              <a:t>le</a:t>
            </a:r>
            <a:r>
              <a:rPr sz="2000" spc="10" dirty="0">
                <a:solidFill>
                  <a:srgbClr val="FFFFFF"/>
                </a:solidFill>
                <a:cs typeface="Calibri" panose="020F0502020204030204"/>
              </a:rPr>
              <a:t> </a:t>
            </a:r>
            <a:r>
              <a:rPr sz="2000" spc="-5" dirty="0">
                <a:solidFill>
                  <a:srgbClr val="FFFFFF"/>
                </a:solidFill>
                <a:cs typeface="Calibri" panose="020F0502020204030204"/>
              </a:rPr>
              <a:t>libérer</a:t>
            </a:r>
            <a:r>
              <a:rPr sz="2000" spc="10" dirty="0">
                <a:solidFill>
                  <a:srgbClr val="FFFFFF"/>
                </a:solidFill>
                <a:cs typeface="Calibri" panose="020F0502020204030204"/>
              </a:rPr>
              <a:t> </a:t>
            </a:r>
            <a:r>
              <a:rPr sz="2000" spc="-10" dirty="0">
                <a:solidFill>
                  <a:srgbClr val="FFFFFF"/>
                </a:solidFill>
                <a:cs typeface="Calibri" panose="020F0502020204030204"/>
              </a:rPr>
              <a:t>d’une</a:t>
            </a:r>
            <a:r>
              <a:rPr sz="2000" spc="-15" dirty="0">
                <a:solidFill>
                  <a:srgbClr val="FFFFFF"/>
                </a:solidFill>
                <a:cs typeface="Calibri" panose="020F0502020204030204"/>
              </a:rPr>
              <a:t> </a:t>
            </a:r>
            <a:r>
              <a:rPr sz="2000" spc="-5" dirty="0" err="1">
                <a:solidFill>
                  <a:srgbClr val="FFFFFF"/>
                </a:solidFill>
                <a:cs typeface="Calibri" panose="020F0502020204030204"/>
              </a:rPr>
              <a:t>manière</a:t>
            </a:r>
            <a:r>
              <a:rPr sz="2000" spc="-5" dirty="0">
                <a:solidFill>
                  <a:srgbClr val="FFFFFF"/>
                </a:solidFill>
                <a:cs typeface="Calibri" panose="020F0502020204030204"/>
              </a:rPr>
              <a:t> </a:t>
            </a:r>
            <a:r>
              <a:rPr sz="2000" spc="-440" dirty="0">
                <a:solidFill>
                  <a:srgbClr val="FFFFFF"/>
                </a:solidFill>
                <a:cs typeface="Calibri" panose="020F0502020204030204"/>
              </a:rPr>
              <a:t> </a:t>
            </a:r>
            <a:r>
              <a:rPr lang="fr-FR" sz="2000" spc="-10" dirty="0">
                <a:solidFill>
                  <a:srgbClr val="FFFFFF"/>
                </a:solidFill>
                <a:cs typeface="Calibri" panose="020F0502020204030204"/>
              </a:rPr>
              <a:t>contrôlée</a:t>
            </a:r>
            <a:r>
              <a:rPr sz="2000" spc="-10" dirty="0">
                <a:solidFill>
                  <a:srgbClr val="FFFFFF"/>
                </a:solidFill>
                <a:cs typeface="Calibri" panose="020F0502020204030204"/>
              </a:rPr>
              <a:t>.</a:t>
            </a:r>
            <a:endParaRPr sz="2000" dirty="0">
              <a:solidFill>
                <a:prstClr val="black"/>
              </a:solidFill>
              <a:cs typeface="Calibri" panose="020F0502020204030204"/>
            </a:endParaRPr>
          </a:p>
        </p:txBody>
      </p:sp>
      <p:sp>
        <p:nvSpPr>
          <p:cNvPr id="3" name="object 3"/>
          <p:cNvSpPr/>
          <p:nvPr/>
        </p:nvSpPr>
        <p:spPr>
          <a:xfrm>
            <a:off x="0" y="0"/>
            <a:ext cx="5873750" cy="1240790"/>
          </a:xfrm>
          <a:custGeom>
            <a:avLst/>
            <a:gdLst/>
            <a:ahLst/>
            <a:cxnLst/>
            <a:rect l="l" t="t" r="r" b="b"/>
            <a:pathLst>
              <a:path w="5873750" h="1240790">
                <a:moveTo>
                  <a:pt x="5820664" y="0"/>
                </a:moveTo>
                <a:lnTo>
                  <a:pt x="52882" y="0"/>
                </a:lnTo>
                <a:lnTo>
                  <a:pt x="32298" y="4147"/>
                </a:lnTo>
                <a:lnTo>
                  <a:pt x="15489" y="15462"/>
                </a:lnTo>
                <a:lnTo>
                  <a:pt x="4155" y="32254"/>
                </a:lnTo>
                <a:lnTo>
                  <a:pt x="0" y="52831"/>
                </a:lnTo>
                <a:lnTo>
                  <a:pt x="0" y="1187703"/>
                </a:lnTo>
                <a:lnTo>
                  <a:pt x="4155" y="1208281"/>
                </a:lnTo>
                <a:lnTo>
                  <a:pt x="15489" y="1225073"/>
                </a:lnTo>
                <a:lnTo>
                  <a:pt x="32298" y="1236388"/>
                </a:lnTo>
                <a:lnTo>
                  <a:pt x="52882" y="1240536"/>
                </a:lnTo>
                <a:lnTo>
                  <a:pt x="5820664" y="1240536"/>
                </a:lnTo>
                <a:lnTo>
                  <a:pt x="5841241" y="1236388"/>
                </a:lnTo>
                <a:lnTo>
                  <a:pt x="5858033" y="1225073"/>
                </a:lnTo>
                <a:lnTo>
                  <a:pt x="5869348" y="1208281"/>
                </a:lnTo>
                <a:lnTo>
                  <a:pt x="5873496" y="1187703"/>
                </a:lnTo>
                <a:lnTo>
                  <a:pt x="5873496" y="52831"/>
                </a:lnTo>
                <a:lnTo>
                  <a:pt x="5869348" y="32254"/>
                </a:lnTo>
                <a:lnTo>
                  <a:pt x="5858033" y="15462"/>
                </a:lnTo>
                <a:lnTo>
                  <a:pt x="5841241" y="4147"/>
                </a:lnTo>
                <a:lnTo>
                  <a:pt x="5820664" y="0"/>
                </a:lnTo>
                <a:close/>
              </a:path>
            </a:pathLst>
          </a:custGeom>
          <a:solidFill>
            <a:srgbClr val="000000">
              <a:alpha val="50195"/>
            </a:srgbClr>
          </a:solidFill>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1802130" y="394335"/>
            <a:ext cx="2269490" cy="452120"/>
          </a:xfrm>
          <a:prstGeom prst="rect">
            <a:avLst/>
          </a:prstGeom>
        </p:spPr>
        <p:txBody>
          <a:bodyPr vert="horz" wrap="square" lIns="0" tIns="12065" rIns="0" bIns="0" rtlCol="0">
            <a:spAutoFit/>
          </a:bodyPr>
          <a:lstStyle/>
          <a:p>
            <a:pPr marL="12700">
              <a:lnSpc>
                <a:spcPct val="100000"/>
              </a:lnSpc>
              <a:spcBef>
                <a:spcPts val="95"/>
              </a:spcBef>
            </a:pPr>
            <a:r>
              <a:rPr sz="2800" b="0" spc="-10" dirty="0" err="1">
                <a:latin typeface="Calibri" panose="020F0502020204030204"/>
                <a:cs typeface="Calibri" panose="020F0502020204030204"/>
              </a:rPr>
              <a:t>Définition</a:t>
            </a:r>
            <a:r>
              <a:rPr sz="2800" b="0" spc="-10" dirty="0">
                <a:latin typeface="Calibri" panose="020F0502020204030204"/>
                <a:cs typeface="Calibri" panose="020F0502020204030204"/>
              </a:rPr>
              <a:t>:</a:t>
            </a:r>
            <a:endParaRPr sz="2800" dirty="0">
              <a:latin typeface="Calibri" panose="020F0502020204030204"/>
              <a:cs typeface="Calibri" panose="020F0502020204030204"/>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676400" y="304800"/>
            <a:ext cx="8839200" cy="2441587"/>
          </a:xfrm>
          <a:prstGeom prst="rect">
            <a:avLst/>
          </a:prstGeom>
        </p:spPr>
      </p:pic>
      <p:pic>
        <p:nvPicPr>
          <p:cNvPr id="5" name="Image 4"/>
          <p:cNvPicPr>
            <a:picLocks noChangeAspect="1"/>
          </p:cNvPicPr>
          <p:nvPr/>
        </p:nvPicPr>
        <p:blipFill>
          <a:blip r:embed="rId3"/>
          <a:stretch>
            <a:fillRect/>
          </a:stretch>
        </p:blipFill>
        <p:spPr>
          <a:xfrm>
            <a:off x="1676400" y="3429000"/>
            <a:ext cx="8839200" cy="23622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873750" cy="1240790"/>
          </a:xfrm>
          <a:custGeom>
            <a:avLst/>
            <a:gdLst/>
            <a:ahLst/>
            <a:cxnLst/>
            <a:rect l="l" t="t" r="r" b="b"/>
            <a:pathLst>
              <a:path w="5873750" h="1240790">
                <a:moveTo>
                  <a:pt x="5820664" y="0"/>
                </a:moveTo>
                <a:lnTo>
                  <a:pt x="52882" y="0"/>
                </a:lnTo>
                <a:lnTo>
                  <a:pt x="32298" y="4147"/>
                </a:lnTo>
                <a:lnTo>
                  <a:pt x="15489" y="15462"/>
                </a:lnTo>
                <a:lnTo>
                  <a:pt x="4155" y="32254"/>
                </a:lnTo>
                <a:lnTo>
                  <a:pt x="0" y="52831"/>
                </a:lnTo>
                <a:lnTo>
                  <a:pt x="0" y="1187703"/>
                </a:lnTo>
                <a:lnTo>
                  <a:pt x="4155" y="1208281"/>
                </a:lnTo>
                <a:lnTo>
                  <a:pt x="15489" y="1225073"/>
                </a:lnTo>
                <a:lnTo>
                  <a:pt x="32298" y="1236388"/>
                </a:lnTo>
                <a:lnTo>
                  <a:pt x="52882" y="1240536"/>
                </a:lnTo>
                <a:lnTo>
                  <a:pt x="5820664" y="1240536"/>
                </a:lnTo>
                <a:lnTo>
                  <a:pt x="5841241" y="1236388"/>
                </a:lnTo>
                <a:lnTo>
                  <a:pt x="5858033" y="1225073"/>
                </a:lnTo>
                <a:lnTo>
                  <a:pt x="5869348" y="1208281"/>
                </a:lnTo>
                <a:lnTo>
                  <a:pt x="5873496" y="1187703"/>
                </a:lnTo>
                <a:lnTo>
                  <a:pt x="5873496" y="52831"/>
                </a:lnTo>
                <a:lnTo>
                  <a:pt x="5869348" y="32254"/>
                </a:lnTo>
                <a:lnTo>
                  <a:pt x="5858033" y="15462"/>
                </a:lnTo>
                <a:lnTo>
                  <a:pt x="5841241" y="4147"/>
                </a:lnTo>
                <a:lnTo>
                  <a:pt x="5820664" y="0"/>
                </a:lnTo>
                <a:close/>
              </a:path>
            </a:pathLst>
          </a:custGeom>
          <a:solidFill>
            <a:srgbClr val="000000">
              <a:alpha val="50195"/>
            </a:srgbClr>
          </a:solidFill>
        </p:spPr>
        <p:txBody>
          <a:bodyPr wrap="square" lIns="0" tIns="0" rIns="0" bIns="0" rtlCol="0"/>
          <a:lstStyle/>
          <a:p>
            <a:endParaRPr>
              <a:solidFill>
                <a:prstClr val="black"/>
              </a:solidFill>
            </a:endParaRPr>
          </a:p>
        </p:txBody>
      </p:sp>
      <p:sp>
        <p:nvSpPr>
          <p:cNvPr id="3" name="object 3"/>
          <p:cNvSpPr txBox="1">
            <a:spLocks noGrp="1"/>
          </p:cNvSpPr>
          <p:nvPr>
            <p:ph type="title"/>
          </p:nvPr>
        </p:nvSpPr>
        <p:spPr>
          <a:xfrm>
            <a:off x="641400" y="368554"/>
            <a:ext cx="2146935" cy="452120"/>
          </a:xfrm>
          <a:prstGeom prst="rect">
            <a:avLst/>
          </a:prstGeom>
        </p:spPr>
        <p:txBody>
          <a:bodyPr vert="horz" wrap="square" lIns="0" tIns="12065" rIns="0" bIns="0" rtlCol="0">
            <a:spAutoFit/>
          </a:bodyPr>
          <a:lstStyle/>
          <a:p>
            <a:pPr marL="12700">
              <a:lnSpc>
                <a:spcPct val="100000"/>
              </a:lnSpc>
              <a:spcBef>
                <a:spcPts val="95"/>
              </a:spcBef>
            </a:pPr>
            <a:r>
              <a:rPr lang="fr-FR" sz="2800" b="0" spc="-20" dirty="0">
                <a:latin typeface="Calibri" panose="020F0502020204030204"/>
                <a:cs typeface="Calibri" panose="020F0502020204030204"/>
              </a:rPr>
              <a:t>Avantages</a:t>
            </a:r>
            <a:r>
              <a:rPr sz="2800" b="0" spc="-20" dirty="0">
                <a:latin typeface="Calibri" panose="020F0502020204030204"/>
                <a:cs typeface="Calibri" panose="020F0502020204030204"/>
              </a:rPr>
              <a:t>:</a:t>
            </a:r>
            <a:endParaRPr sz="2800" dirty="0">
              <a:latin typeface="Calibri" panose="020F0502020204030204"/>
              <a:cs typeface="Calibri" panose="020F0502020204030204"/>
            </a:endParaRPr>
          </a:p>
        </p:txBody>
      </p:sp>
      <p:sp>
        <p:nvSpPr>
          <p:cNvPr id="5" name="Rectangle 4"/>
          <p:cNvSpPr/>
          <p:nvPr/>
        </p:nvSpPr>
        <p:spPr>
          <a:xfrm>
            <a:off x="2096199" y="1528097"/>
            <a:ext cx="7555099"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Ecrêtement des débits de pointe;</a:t>
            </a:r>
          </a:p>
        </p:txBody>
      </p:sp>
      <p:sp>
        <p:nvSpPr>
          <p:cNvPr id="6" name="Rectangle 5"/>
          <p:cNvSpPr/>
          <p:nvPr/>
        </p:nvSpPr>
        <p:spPr>
          <a:xfrm>
            <a:off x="2099610" y="2133953"/>
            <a:ext cx="9939990"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Bon comportement épuratoire (décantation et  ou dépollution biologique);</a:t>
            </a:r>
          </a:p>
        </p:txBody>
      </p:sp>
      <p:sp>
        <p:nvSpPr>
          <p:cNvPr id="7" name="Rectangle 6"/>
          <p:cNvSpPr/>
          <p:nvPr/>
        </p:nvSpPr>
        <p:spPr>
          <a:xfrm>
            <a:off x="2096199" y="2869512"/>
            <a:ext cx="7114699"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Bonne intégration paysagère;</a:t>
            </a:r>
          </a:p>
        </p:txBody>
      </p:sp>
      <p:sp>
        <p:nvSpPr>
          <p:cNvPr id="8" name="Rectangle 7"/>
          <p:cNvSpPr/>
          <p:nvPr/>
        </p:nvSpPr>
        <p:spPr>
          <a:xfrm>
            <a:off x="2096199" y="3605071"/>
            <a:ext cx="7114744"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Augmentation de la biodiversité;</a:t>
            </a:r>
          </a:p>
        </p:txBody>
      </p:sp>
      <p:sp>
        <p:nvSpPr>
          <p:cNvPr id="9" name="Rectangle 8"/>
          <p:cNvSpPr/>
          <p:nvPr/>
        </p:nvSpPr>
        <p:spPr>
          <a:xfrm>
            <a:off x="2096198" y="4416257"/>
            <a:ext cx="6285801"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Facilité de mise en œuvre;</a:t>
            </a:r>
          </a:p>
        </p:txBody>
      </p:sp>
      <p:sp>
        <p:nvSpPr>
          <p:cNvPr id="10" name="Rectangle 9"/>
          <p:cNvSpPr/>
          <p:nvPr/>
        </p:nvSpPr>
        <p:spPr>
          <a:xfrm>
            <a:off x="2096198" y="5171203"/>
            <a:ext cx="9943402"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Contribution </a:t>
            </a:r>
            <a:r>
              <a:rPr lang="fr-FR" sz="2400" dirty="0">
                <a:solidFill>
                  <a:srgbClr val="FFFFFF"/>
                </a:solidFill>
                <a:cs typeface="Calibri" panose="020F0502020204030204"/>
              </a:rPr>
              <a:t>à</a:t>
            </a:r>
            <a:r>
              <a:rPr lang="fr-FR" sz="2400" spc="-10" dirty="0">
                <a:solidFill>
                  <a:srgbClr val="FFFFFF"/>
                </a:solidFill>
                <a:cs typeface="Calibri" panose="020F0502020204030204"/>
              </a:rPr>
              <a:t> l’alimentation de la nappe pour un bassin d’infiltration;</a:t>
            </a:r>
          </a:p>
        </p:txBody>
      </p:sp>
      <p:sp>
        <p:nvSpPr>
          <p:cNvPr id="11" name="Rectangle 10"/>
          <p:cNvSpPr/>
          <p:nvPr/>
        </p:nvSpPr>
        <p:spPr>
          <a:xfrm>
            <a:off x="2096198" y="5926149"/>
            <a:ext cx="9562402" cy="461665"/>
          </a:xfrm>
          <a:prstGeom prst="rect">
            <a:avLst/>
          </a:prstGeom>
        </p:spPr>
        <p:txBody>
          <a:bodyPr wrap="square">
            <a:spAutoFit/>
          </a:bodyPr>
          <a:lstStyle/>
          <a:p>
            <a:pPr marL="355600" indent="-343535">
              <a:spcBef>
                <a:spcPts val="100"/>
              </a:spcBef>
              <a:buFont typeface="Wingdings" panose="05000000000000000000"/>
              <a:buChar char=""/>
              <a:tabLst>
                <a:tab pos="356235" algn="l"/>
              </a:tabLst>
            </a:pPr>
            <a:r>
              <a:rPr lang="fr-FR" sz="2400" spc="-10" dirty="0">
                <a:solidFill>
                  <a:srgbClr val="FFFFFF"/>
                </a:solidFill>
                <a:cs typeface="Calibri" panose="020F0502020204030204"/>
              </a:rPr>
              <a:t>Aucune emprise foncière pour un bassin enterré.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ppt_w</p:attrName>
                                        </p:attrNameLst>
                                      </p:cBhvr>
                                      <p:tavLst>
                                        <p:tav tm="0">
                                          <p:val>
                                            <p:fltVal val="0"/>
                                          </p:val>
                                        </p:tav>
                                        <p:tav tm="100000">
                                          <p:val>
                                            <p:strVal val="#ppt_w"/>
                                          </p:val>
                                        </p:tav>
                                      </p:tavLst>
                                    </p:anim>
                                    <p:anim calcmode="lin" valueType="num">
                                      <p:cBhvr>
                                        <p:cTn id="40" dur="1000" fill="hold"/>
                                        <p:tgtEl>
                                          <p:spTgt spid="8"/>
                                        </p:tgtEl>
                                        <p:attrNameLst>
                                          <p:attrName>ppt_h</p:attrName>
                                        </p:attrNameLst>
                                      </p:cBhvr>
                                      <p:tavLst>
                                        <p:tav tm="0">
                                          <p:val>
                                            <p:fltVal val="0"/>
                                          </p:val>
                                        </p:tav>
                                        <p:tav tm="100000">
                                          <p:val>
                                            <p:strVal val="#ppt_h"/>
                                          </p:val>
                                        </p:tav>
                                      </p:tavLst>
                                    </p:anim>
                                    <p:anim calcmode="lin" valueType="num">
                                      <p:cBhvr>
                                        <p:cTn id="41" dur="1000" fill="hold"/>
                                        <p:tgtEl>
                                          <p:spTgt spid="8"/>
                                        </p:tgtEl>
                                        <p:attrNameLst>
                                          <p:attrName>style.rotation</p:attrName>
                                        </p:attrNameLst>
                                      </p:cBhvr>
                                      <p:tavLst>
                                        <p:tav tm="0">
                                          <p:val>
                                            <p:fltVal val="90"/>
                                          </p:val>
                                        </p:tav>
                                        <p:tav tm="100000">
                                          <p:val>
                                            <p:fltVal val="0"/>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1000" fill="hold"/>
                                        <p:tgtEl>
                                          <p:spTgt spid="9"/>
                                        </p:tgtEl>
                                        <p:attrNameLst>
                                          <p:attrName>ppt_w</p:attrName>
                                        </p:attrNameLst>
                                      </p:cBhvr>
                                      <p:tavLst>
                                        <p:tav tm="0">
                                          <p:val>
                                            <p:fltVal val="0"/>
                                          </p:val>
                                        </p:tav>
                                        <p:tav tm="100000">
                                          <p:val>
                                            <p:strVal val="#ppt_w"/>
                                          </p:val>
                                        </p:tav>
                                      </p:tavLst>
                                    </p:anim>
                                    <p:anim calcmode="lin" valueType="num">
                                      <p:cBhvr>
                                        <p:cTn id="48" dur="1000" fill="hold"/>
                                        <p:tgtEl>
                                          <p:spTgt spid="9"/>
                                        </p:tgtEl>
                                        <p:attrNameLst>
                                          <p:attrName>ppt_h</p:attrName>
                                        </p:attrNameLst>
                                      </p:cBhvr>
                                      <p:tavLst>
                                        <p:tav tm="0">
                                          <p:val>
                                            <p:fltVal val="0"/>
                                          </p:val>
                                        </p:tav>
                                        <p:tav tm="100000">
                                          <p:val>
                                            <p:strVal val="#ppt_h"/>
                                          </p:val>
                                        </p:tav>
                                      </p:tavLst>
                                    </p:anim>
                                    <p:anim calcmode="lin" valueType="num">
                                      <p:cBhvr>
                                        <p:cTn id="49" dur="1000" fill="hold"/>
                                        <p:tgtEl>
                                          <p:spTgt spid="9"/>
                                        </p:tgtEl>
                                        <p:attrNameLst>
                                          <p:attrName>style.rotation</p:attrName>
                                        </p:attrNameLst>
                                      </p:cBhvr>
                                      <p:tavLst>
                                        <p:tav tm="0">
                                          <p:val>
                                            <p:fltVal val="90"/>
                                          </p:val>
                                        </p:tav>
                                        <p:tav tm="100000">
                                          <p:val>
                                            <p:fltVal val="0"/>
                                          </p:val>
                                        </p:tav>
                                      </p:tavLst>
                                    </p:anim>
                                    <p:animEffect transition="in" filter="fade">
                                      <p:cBhvr>
                                        <p:cTn id="50" dur="10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ppt_w</p:attrName>
                                        </p:attrNameLst>
                                      </p:cBhvr>
                                      <p:tavLst>
                                        <p:tav tm="0">
                                          <p:val>
                                            <p:fltVal val="0"/>
                                          </p:val>
                                        </p:tav>
                                        <p:tav tm="100000">
                                          <p:val>
                                            <p:strVal val="#ppt_w"/>
                                          </p:val>
                                        </p:tav>
                                      </p:tavLst>
                                    </p:anim>
                                    <p:anim calcmode="lin" valueType="num">
                                      <p:cBhvr>
                                        <p:cTn id="56" dur="1000" fill="hold"/>
                                        <p:tgtEl>
                                          <p:spTgt spid="10"/>
                                        </p:tgtEl>
                                        <p:attrNameLst>
                                          <p:attrName>ppt_h</p:attrName>
                                        </p:attrNameLst>
                                      </p:cBhvr>
                                      <p:tavLst>
                                        <p:tav tm="0">
                                          <p:val>
                                            <p:fltVal val="0"/>
                                          </p:val>
                                        </p:tav>
                                        <p:tav tm="100000">
                                          <p:val>
                                            <p:strVal val="#ppt_h"/>
                                          </p:val>
                                        </p:tav>
                                      </p:tavLst>
                                    </p:anim>
                                    <p:anim calcmode="lin" valueType="num">
                                      <p:cBhvr>
                                        <p:cTn id="57" dur="1000" fill="hold"/>
                                        <p:tgtEl>
                                          <p:spTgt spid="10"/>
                                        </p:tgtEl>
                                        <p:attrNameLst>
                                          <p:attrName>style.rotation</p:attrName>
                                        </p:attrNameLst>
                                      </p:cBhvr>
                                      <p:tavLst>
                                        <p:tav tm="0">
                                          <p:val>
                                            <p:fltVal val="90"/>
                                          </p:val>
                                        </p:tav>
                                        <p:tav tm="100000">
                                          <p:val>
                                            <p:fltVal val="0"/>
                                          </p:val>
                                        </p:tav>
                                      </p:tavLst>
                                    </p:anim>
                                    <p:animEffect transition="in" filter="fade">
                                      <p:cBhvr>
                                        <p:cTn id="58" dur="10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ppt_w</p:attrName>
                                        </p:attrNameLst>
                                      </p:cBhvr>
                                      <p:tavLst>
                                        <p:tav tm="0">
                                          <p:val>
                                            <p:fltVal val="0"/>
                                          </p:val>
                                        </p:tav>
                                        <p:tav tm="100000">
                                          <p:val>
                                            <p:strVal val="#ppt_w"/>
                                          </p:val>
                                        </p:tav>
                                      </p:tavLst>
                                    </p:anim>
                                    <p:anim calcmode="lin" valueType="num">
                                      <p:cBhvr>
                                        <p:cTn id="64" dur="1000" fill="hold"/>
                                        <p:tgtEl>
                                          <p:spTgt spid="11"/>
                                        </p:tgtEl>
                                        <p:attrNameLst>
                                          <p:attrName>ppt_h</p:attrName>
                                        </p:attrNameLst>
                                      </p:cBhvr>
                                      <p:tavLst>
                                        <p:tav tm="0">
                                          <p:val>
                                            <p:fltVal val="0"/>
                                          </p:val>
                                        </p:tav>
                                        <p:tav tm="100000">
                                          <p:val>
                                            <p:strVal val="#ppt_h"/>
                                          </p:val>
                                        </p:tav>
                                      </p:tavLst>
                                    </p:anim>
                                    <p:anim calcmode="lin" valueType="num">
                                      <p:cBhvr>
                                        <p:cTn id="65" dur="1000" fill="hold"/>
                                        <p:tgtEl>
                                          <p:spTgt spid="11"/>
                                        </p:tgtEl>
                                        <p:attrNameLst>
                                          <p:attrName>style.rotation</p:attrName>
                                        </p:attrNameLst>
                                      </p:cBhvr>
                                      <p:tavLst>
                                        <p:tav tm="0">
                                          <p:val>
                                            <p:fltVal val="90"/>
                                          </p:val>
                                        </p:tav>
                                        <p:tav tm="100000">
                                          <p:val>
                                            <p:fltVal val="0"/>
                                          </p:val>
                                        </p:tav>
                                      </p:tavLst>
                                    </p:anim>
                                    <p:animEffect transition="in" filter="fade">
                                      <p:cBhvr>
                                        <p:cTn id="6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873750" cy="1240790"/>
          </a:xfrm>
          <a:custGeom>
            <a:avLst/>
            <a:gdLst/>
            <a:ahLst/>
            <a:cxnLst/>
            <a:rect l="l" t="t" r="r" b="b"/>
            <a:pathLst>
              <a:path w="5873750" h="1240790">
                <a:moveTo>
                  <a:pt x="5820664" y="0"/>
                </a:moveTo>
                <a:lnTo>
                  <a:pt x="52882" y="0"/>
                </a:lnTo>
                <a:lnTo>
                  <a:pt x="32298" y="4147"/>
                </a:lnTo>
                <a:lnTo>
                  <a:pt x="15489" y="15462"/>
                </a:lnTo>
                <a:lnTo>
                  <a:pt x="4155" y="32254"/>
                </a:lnTo>
                <a:lnTo>
                  <a:pt x="0" y="52831"/>
                </a:lnTo>
                <a:lnTo>
                  <a:pt x="0" y="1187703"/>
                </a:lnTo>
                <a:lnTo>
                  <a:pt x="4155" y="1208281"/>
                </a:lnTo>
                <a:lnTo>
                  <a:pt x="15489" y="1225073"/>
                </a:lnTo>
                <a:lnTo>
                  <a:pt x="32298" y="1236388"/>
                </a:lnTo>
                <a:lnTo>
                  <a:pt x="52882" y="1240536"/>
                </a:lnTo>
                <a:lnTo>
                  <a:pt x="5820664" y="1240536"/>
                </a:lnTo>
                <a:lnTo>
                  <a:pt x="5841241" y="1236388"/>
                </a:lnTo>
                <a:lnTo>
                  <a:pt x="5858033" y="1225073"/>
                </a:lnTo>
                <a:lnTo>
                  <a:pt x="5869348" y="1208281"/>
                </a:lnTo>
                <a:lnTo>
                  <a:pt x="5873496" y="1187703"/>
                </a:lnTo>
                <a:lnTo>
                  <a:pt x="5873496" y="52831"/>
                </a:lnTo>
                <a:lnTo>
                  <a:pt x="5869348" y="32254"/>
                </a:lnTo>
                <a:lnTo>
                  <a:pt x="5858033" y="15462"/>
                </a:lnTo>
                <a:lnTo>
                  <a:pt x="5841241" y="4147"/>
                </a:lnTo>
                <a:lnTo>
                  <a:pt x="5820664" y="0"/>
                </a:lnTo>
                <a:close/>
              </a:path>
            </a:pathLst>
          </a:custGeom>
          <a:solidFill>
            <a:srgbClr val="000000">
              <a:alpha val="50195"/>
            </a:srgbClr>
          </a:solidFill>
        </p:spPr>
        <p:txBody>
          <a:bodyPr wrap="square" lIns="0" tIns="0" rIns="0" bIns="0" rtlCol="0"/>
          <a:lstStyle/>
          <a:p>
            <a:endParaRPr>
              <a:solidFill>
                <a:prstClr val="black"/>
              </a:solidFill>
            </a:endParaRPr>
          </a:p>
        </p:txBody>
      </p:sp>
      <p:sp>
        <p:nvSpPr>
          <p:cNvPr id="3" name="object 3"/>
          <p:cNvSpPr txBox="1">
            <a:spLocks noGrp="1"/>
          </p:cNvSpPr>
          <p:nvPr>
            <p:ph type="title"/>
          </p:nvPr>
        </p:nvSpPr>
        <p:spPr>
          <a:xfrm>
            <a:off x="796239" y="368554"/>
            <a:ext cx="2647315" cy="452120"/>
          </a:xfrm>
          <a:prstGeom prst="rect">
            <a:avLst/>
          </a:prstGeom>
        </p:spPr>
        <p:txBody>
          <a:bodyPr vert="horz" wrap="square" lIns="0" tIns="12065" rIns="0" bIns="0" rtlCol="0">
            <a:spAutoFit/>
          </a:bodyPr>
          <a:lstStyle/>
          <a:p>
            <a:pPr marL="12700">
              <a:lnSpc>
                <a:spcPct val="100000"/>
              </a:lnSpc>
              <a:spcBef>
                <a:spcPts val="95"/>
              </a:spcBef>
            </a:pPr>
            <a:r>
              <a:rPr lang="fr-FR" sz="2800" b="0" spc="-15" dirty="0">
                <a:latin typeface="Calibri" panose="020F0502020204030204"/>
                <a:cs typeface="Calibri" panose="020F0502020204030204"/>
              </a:rPr>
              <a:t>Inconvénients</a:t>
            </a:r>
            <a:r>
              <a:rPr sz="1800" b="0" spc="-15" dirty="0">
                <a:latin typeface="Calibri" panose="020F0502020204030204"/>
                <a:cs typeface="Calibri" panose="020F0502020204030204"/>
              </a:rPr>
              <a:t>:</a:t>
            </a:r>
            <a:endParaRPr sz="1800" dirty="0">
              <a:latin typeface="Calibri" panose="020F0502020204030204"/>
              <a:cs typeface="Calibri" panose="020F0502020204030204"/>
            </a:endParaRPr>
          </a:p>
        </p:txBody>
      </p:sp>
      <p:sp>
        <p:nvSpPr>
          <p:cNvPr id="5" name="Rectangle 4"/>
          <p:cNvSpPr/>
          <p:nvPr/>
        </p:nvSpPr>
        <p:spPr>
          <a:xfrm>
            <a:off x="2102836" y="1734456"/>
            <a:ext cx="9860564" cy="461665"/>
          </a:xfrm>
          <a:prstGeom prst="rect">
            <a:avLst/>
          </a:prstGeom>
        </p:spPr>
        <p:txBody>
          <a:bodyPr wrap="square">
            <a:spAutoFit/>
          </a:bodyPr>
          <a:lstStyle/>
          <a:p>
            <a:pPr marL="355600" indent="-342900">
              <a:spcBef>
                <a:spcPts val="100"/>
              </a:spcBef>
              <a:buFont typeface="Wingdings" panose="05000000000000000000"/>
              <a:buChar char=""/>
              <a:tabLst>
                <a:tab pos="355600" algn="l"/>
              </a:tabLst>
            </a:pPr>
            <a:r>
              <a:rPr lang="fr-FR" sz="2400" spc="-10" dirty="0">
                <a:solidFill>
                  <a:srgbClr val="FFFFFF"/>
                </a:solidFill>
                <a:cs typeface="Calibri" panose="020F0502020204030204"/>
              </a:rPr>
              <a:t>Les bassins de rétention peuvent avoir une importante emprise foncière;</a:t>
            </a:r>
          </a:p>
        </p:txBody>
      </p:sp>
      <p:sp>
        <p:nvSpPr>
          <p:cNvPr id="6" name="Rectangle 5"/>
          <p:cNvSpPr/>
          <p:nvPr/>
        </p:nvSpPr>
        <p:spPr>
          <a:xfrm>
            <a:off x="2065251" y="2399968"/>
            <a:ext cx="9005304" cy="461665"/>
          </a:xfrm>
          <a:prstGeom prst="rect">
            <a:avLst/>
          </a:prstGeom>
        </p:spPr>
        <p:txBody>
          <a:bodyPr wrap="square">
            <a:spAutoFit/>
          </a:bodyPr>
          <a:lstStyle/>
          <a:p>
            <a:pPr marL="355600" indent="-342900">
              <a:spcBef>
                <a:spcPts val="100"/>
              </a:spcBef>
              <a:buFont typeface="Wingdings" panose="05000000000000000000"/>
              <a:buChar char=""/>
              <a:tabLst>
                <a:tab pos="355600" algn="l"/>
              </a:tabLst>
            </a:pPr>
            <a:r>
              <a:rPr lang="fr-FR" sz="2400" spc="-10" dirty="0">
                <a:solidFill>
                  <a:srgbClr val="FFFFFF"/>
                </a:solidFill>
                <a:cs typeface="Calibri" panose="020F0502020204030204"/>
              </a:rPr>
              <a:t>Entretien régulier indispensable;</a:t>
            </a:r>
          </a:p>
        </p:txBody>
      </p:sp>
      <p:sp>
        <p:nvSpPr>
          <p:cNvPr id="7" name="Rectangle 6"/>
          <p:cNvSpPr/>
          <p:nvPr/>
        </p:nvSpPr>
        <p:spPr>
          <a:xfrm>
            <a:off x="2102836" y="3079128"/>
            <a:ext cx="8930134" cy="461665"/>
          </a:xfrm>
          <a:prstGeom prst="rect">
            <a:avLst/>
          </a:prstGeom>
        </p:spPr>
        <p:txBody>
          <a:bodyPr wrap="square">
            <a:spAutoFit/>
          </a:bodyPr>
          <a:lstStyle/>
          <a:p>
            <a:pPr marL="355600" indent="-342900">
              <a:spcBef>
                <a:spcPts val="100"/>
              </a:spcBef>
              <a:buFont typeface="Wingdings" panose="05000000000000000000"/>
              <a:buChar char=""/>
              <a:tabLst>
                <a:tab pos="355600" algn="l"/>
              </a:tabLst>
            </a:pPr>
            <a:r>
              <a:rPr lang="fr-FR" sz="2400" spc="-10" dirty="0">
                <a:solidFill>
                  <a:srgbClr val="FFFFFF"/>
                </a:solidFill>
                <a:cs typeface="Calibri" panose="020F0502020204030204"/>
              </a:rPr>
              <a:t>Risque de pollution accidentelle de la nappe;</a:t>
            </a:r>
          </a:p>
        </p:txBody>
      </p:sp>
      <p:sp>
        <p:nvSpPr>
          <p:cNvPr id="8" name="Rectangle 7"/>
          <p:cNvSpPr/>
          <p:nvPr/>
        </p:nvSpPr>
        <p:spPr>
          <a:xfrm>
            <a:off x="2065250" y="3826441"/>
            <a:ext cx="9898149" cy="461665"/>
          </a:xfrm>
          <a:prstGeom prst="rect">
            <a:avLst/>
          </a:prstGeom>
        </p:spPr>
        <p:txBody>
          <a:bodyPr wrap="square">
            <a:spAutoFit/>
          </a:bodyPr>
          <a:lstStyle/>
          <a:p>
            <a:pPr marL="355600" indent="-342900">
              <a:spcBef>
                <a:spcPts val="100"/>
              </a:spcBef>
              <a:buFont typeface="Wingdings" panose="05000000000000000000"/>
              <a:buChar char=""/>
              <a:tabLst>
                <a:tab pos="355600" algn="l"/>
              </a:tabLst>
            </a:pPr>
            <a:r>
              <a:rPr lang="fr-FR" sz="2400" spc="-10" dirty="0">
                <a:solidFill>
                  <a:srgbClr val="FFFFFF"/>
                </a:solidFill>
                <a:cs typeface="Calibri" panose="020F0502020204030204"/>
              </a:rPr>
              <a:t>Grande emprise foncière pour les bassins à ciel ouvert;</a:t>
            </a:r>
          </a:p>
        </p:txBody>
      </p:sp>
      <p:sp>
        <p:nvSpPr>
          <p:cNvPr id="9" name="Rectangle 8"/>
          <p:cNvSpPr/>
          <p:nvPr/>
        </p:nvSpPr>
        <p:spPr>
          <a:xfrm>
            <a:off x="2065250" y="4505601"/>
            <a:ext cx="9288550" cy="461665"/>
          </a:xfrm>
          <a:prstGeom prst="rect">
            <a:avLst/>
          </a:prstGeom>
        </p:spPr>
        <p:txBody>
          <a:bodyPr wrap="square">
            <a:spAutoFit/>
          </a:bodyPr>
          <a:lstStyle/>
          <a:p>
            <a:pPr marL="355600" indent="-342900">
              <a:spcBef>
                <a:spcPts val="100"/>
              </a:spcBef>
              <a:buFont typeface="Wingdings" panose="05000000000000000000"/>
              <a:buChar char=""/>
              <a:tabLst>
                <a:tab pos="355600" algn="l"/>
              </a:tabLst>
            </a:pPr>
            <a:r>
              <a:rPr lang="fr-FR" sz="2400" spc="-10" dirty="0">
                <a:solidFill>
                  <a:srgbClr val="FFFFFF"/>
                </a:solidFill>
                <a:cs typeface="Calibri" panose="020F0502020204030204"/>
              </a:rPr>
              <a:t>Cout de réalisation relativement élevé.</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ppt_w</p:attrName>
                                        </p:attrNameLst>
                                      </p:cBhvr>
                                      <p:tavLst>
                                        <p:tav tm="0">
                                          <p:val>
                                            <p:fltVal val="0"/>
                                          </p:val>
                                        </p:tav>
                                        <p:tav tm="100000">
                                          <p:val>
                                            <p:strVal val="#ppt_w"/>
                                          </p:val>
                                        </p:tav>
                                      </p:tavLst>
                                    </p:anim>
                                    <p:anim calcmode="lin" valueType="num">
                                      <p:cBhvr>
                                        <p:cTn id="40" dur="1000" fill="hold"/>
                                        <p:tgtEl>
                                          <p:spTgt spid="8"/>
                                        </p:tgtEl>
                                        <p:attrNameLst>
                                          <p:attrName>ppt_h</p:attrName>
                                        </p:attrNameLst>
                                      </p:cBhvr>
                                      <p:tavLst>
                                        <p:tav tm="0">
                                          <p:val>
                                            <p:fltVal val="0"/>
                                          </p:val>
                                        </p:tav>
                                        <p:tav tm="100000">
                                          <p:val>
                                            <p:strVal val="#ppt_h"/>
                                          </p:val>
                                        </p:tav>
                                      </p:tavLst>
                                    </p:anim>
                                    <p:anim calcmode="lin" valueType="num">
                                      <p:cBhvr>
                                        <p:cTn id="41" dur="1000" fill="hold"/>
                                        <p:tgtEl>
                                          <p:spTgt spid="8"/>
                                        </p:tgtEl>
                                        <p:attrNameLst>
                                          <p:attrName>style.rotation</p:attrName>
                                        </p:attrNameLst>
                                      </p:cBhvr>
                                      <p:tavLst>
                                        <p:tav tm="0">
                                          <p:val>
                                            <p:fltVal val="90"/>
                                          </p:val>
                                        </p:tav>
                                        <p:tav tm="100000">
                                          <p:val>
                                            <p:fltVal val="0"/>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1000" fill="hold"/>
                                        <p:tgtEl>
                                          <p:spTgt spid="9"/>
                                        </p:tgtEl>
                                        <p:attrNameLst>
                                          <p:attrName>ppt_w</p:attrName>
                                        </p:attrNameLst>
                                      </p:cBhvr>
                                      <p:tavLst>
                                        <p:tav tm="0">
                                          <p:val>
                                            <p:fltVal val="0"/>
                                          </p:val>
                                        </p:tav>
                                        <p:tav tm="100000">
                                          <p:val>
                                            <p:strVal val="#ppt_w"/>
                                          </p:val>
                                        </p:tav>
                                      </p:tavLst>
                                    </p:anim>
                                    <p:anim calcmode="lin" valueType="num">
                                      <p:cBhvr>
                                        <p:cTn id="48" dur="1000" fill="hold"/>
                                        <p:tgtEl>
                                          <p:spTgt spid="9"/>
                                        </p:tgtEl>
                                        <p:attrNameLst>
                                          <p:attrName>ppt_h</p:attrName>
                                        </p:attrNameLst>
                                      </p:cBhvr>
                                      <p:tavLst>
                                        <p:tav tm="0">
                                          <p:val>
                                            <p:fltVal val="0"/>
                                          </p:val>
                                        </p:tav>
                                        <p:tav tm="100000">
                                          <p:val>
                                            <p:strVal val="#ppt_h"/>
                                          </p:val>
                                        </p:tav>
                                      </p:tavLst>
                                    </p:anim>
                                    <p:anim calcmode="lin" valueType="num">
                                      <p:cBhvr>
                                        <p:cTn id="49" dur="1000" fill="hold"/>
                                        <p:tgtEl>
                                          <p:spTgt spid="9"/>
                                        </p:tgtEl>
                                        <p:attrNameLst>
                                          <p:attrName>style.rotation</p:attrName>
                                        </p:attrNameLst>
                                      </p:cBhvr>
                                      <p:tavLst>
                                        <p:tav tm="0">
                                          <p:val>
                                            <p:fltVal val="90"/>
                                          </p:val>
                                        </p:tav>
                                        <p:tav tm="100000">
                                          <p:val>
                                            <p:fltVal val="0"/>
                                          </p:val>
                                        </p:tav>
                                      </p:tavLst>
                                    </p:anim>
                                    <p:animEffect transition="in" filter="fade">
                                      <p:cBhvr>
                                        <p:cTn id="5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0" y="2590800"/>
            <a:ext cx="8001000" cy="492443"/>
          </a:xfrm>
        </p:spPr>
        <p:txBody>
          <a:bodyPr/>
          <a:lstStyle/>
          <a:p>
            <a:r>
              <a:rPr lang="fr-FR" dirty="0"/>
              <a:t>9.Bassin enterré en béton armé</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599" y="457200"/>
            <a:ext cx="10854519" cy="1938992"/>
          </a:xfrm>
          <a:prstGeom prst="rect">
            <a:avLst/>
          </a:prstGeom>
        </p:spPr>
        <p:txBody>
          <a:bodyPr wrap="square">
            <a:spAutoFit/>
          </a:bodyPr>
          <a:lstStyle/>
          <a:p>
            <a:r>
              <a:rPr lang="fr-FR" sz="2400" spc="-15" dirty="0">
                <a:solidFill>
                  <a:srgbClr val="FFFFFF"/>
                </a:solidFill>
                <a:latin typeface="Calibri" panose="020F0502020204030204"/>
                <a:cs typeface="Calibri" panose="020F0502020204030204"/>
              </a:rPr>
              <a:t>Les bassins enterrés en béton armé sont adaptés pour la gestion des eaux pluviales des centres urbains et périurbains tels que les lotissements, les parkings ou les voiries.</a:t>
            </a:r>
          </a:p>
          <a:p>
            <a:r>
              <a:rPr lang="fr-FR" sz="2400" spc="-15" dirty="0">
                <a:solidFill>
                  <a:srgbClr val="FFFFFF"/>
                </a:solidFill>
                <a:cs typeface="Calibri" panose="020F0502020204030204"/>
              </a:rPr>
              <a:t>Les bassins enterrés en béton armé sont des ouvrages pouvant être situés sous espace vert, sous voirie légère ou lourde, selon la structure employée.</a:t>
            </a:r>
          </a:p>
          <a:p>
            <a:r>
              <a:rPr lang="fr-FR" sz="2400" spc="-15" dirty="0">
                <a:solidFill>
                  <a:srgbClr val="FFFFFF"/>
                </a:solidFill>
                <a:cs typeface="Calibri" panose="020F0502020204030204"/>
              </a:rPr>
              <a:t>Les bassins enterrés sont alimentés par les eaux pluviales d’un réseau de type séparatif.</a:t>
            </a:r>
          </a:p>
        </p:txBody>
      </p:sp>
      <p:pic>
        <p:nvPicPr>
          <p:cNvPr id="5" name="Image 4"/>
          <p:cNvPicPr>
            <a:picLocks noChangeAspect="1"/>
          </p:cNvPicPr>
          <p:nvPr/>
        </p:nvPicPr>
        <p:blipFill>
          <a:blip r:embed="rId2"/>
          <a:stretch>
            <a:fillRect/>
          </a:stretch>
        </p:blipFill>
        <p:spPr>
          <a:xfrm>
            <a:off x="3276600" y="2743200"/>
            <a:ext cx="5715000" cy="33528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99404" y="2917901"/>
            <a:ext cx="3634996" cy="505908"/>
          </a:xfrm>
          <a:prstGeom prst="rect">
            <a:avLst/>
          </a:prstGeom>
        </p:spPr>
        <p:txBody>
          <a:bodyPr vert="horz" wrap="square" lIns="0" tIns="13335" rIns="0" bIns="0" rtlCol="0">
            <a:spAutoFit/>
          </a:bodyPr>
          <a:lstStyle/>
          <a:p>
            <a:pPr marL="12700">
              <a:lnSpc>
                <a:spcPct val="100000"/>
              </a:lnSpc>
              <a:spcBef>
                <a:spcPts val="105"/>
              </a:spcBef>
            </a:pPr>
            <a:r>
              <a:rPr dirty="0"/>
              <a:t>1-</a:t>
            </a:r>
            <a:r>
              <a:rPr spc="-90" dirty="0"/>
              <a:t> </a:t>
            </a:r>
            <a:r>
              <a:rPr lang="fr-FR" spc="-10" dirty="0"/>
              <a:t>Introduction :</a:t>
            </a:r>
            <a:endParaRPr spc="-1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p:nvPr/>
        </p:nvSpPr>
        <p:spPr>
          <a:xfrm>
            <a:off x="6671721" y="978395"/>
            <a:ext cx="4644000" cy="430887"/>
          </a:xfrm>
          <a:prstGeom prst="rect">
            <a:avLst/>
          </a:prstGeom>
        </p:spPr>
        <p:txBody>
          <a:bodyPr wrap="square" lIns="0" tIns="0" rIns="0" bIns="0">
            <a:spAutoFit/>
          </a:bodyPr>
          <a:lstStyle>
            <a:lvl1pPr>
              <a:defRPr sz="3200" b="1" i="0">
                <a:solidFill>
                  <a:srgbClr val="FFFF00"/>
                </a:solidFill>
                <a:latin typeface="Calibri" panose="020F0502020204030204"/>
                <a:ea typeface="+mj-ea"/>
                <a:cs typeface="Calibri" panose="020F0502020204030204"/>
              </a:defRPr>
            </a:lvl1pPr>
          </a:lstStyle>
          <a:p>
            <a:r>
              <a:rPr lang="fr-FR" sz="2800" i="1" u="sng" kern="0" dirty="0">
                <a:effectLst>
                  <a:outerShdw blurRad="38100" dist="38100" dir="2700000" algn="tl">
                    <a:srgbClr val="000000">
                      <a:alpha val="43137"/>
                    </a:srgbClr>
                  </a:outerShdw>
                </a:effectLst>
                <a:latin typeface="ArialNarrow-Bold"/>
              </a:rPr>
              <a:t>10-PUITS D’INFILTRATION</a:t>
            </a:r>
            <a:r>
              <a:rPr lang="fr-FR" sz="2800" i="1" u="sng" kern="0" dirty="0">
                <a:effectLst>
                  <a:outerShdw blurRad="38100" dist="38100" dir="2700000" algn="tl">
                    <a:srgbClr val="000000">
                      <a:alpha val="43137"/>
                    </a:srgbClr>
                  </a:outerShdw>
                </a:effectLst>
              </a:rPr>
              <a:t> </a:t>
            </a:r>
            <a:endParaRPr lang="fr-FR" i="1" u="sng" kern="0" dirty="0">
              <a:effectLst>
                <a:outerShdw blurRad="38100" dist="38100" dir="2700000" algn="tl">
                  <a:srgbClr val="000000">
                    <a:alpha val="43137"/>
                  </a:srgbClr>
                </a:outerShdw>
              </a:effectLst>
            </a:endParaRPr>
          </a:p>
        </p:txBody>
      </p:sp>
      <p:sp>
        <p:nvSpPr>
          <p:cNvPr id="5" name="Espace réservé du texte 2"/>
          <p:cNvSpPr txBox="1"/>
          <p:nvPr/>
        </p:nvSpPr>
        <p:spPr>
          <a:xfrm>
            <a:off x="6581046" y="2286000"/>
            <a:ext cx="5659206" cy="321483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fr-FR" b="1" i="1" u="sng" kern="0" dirty="0">
                <a:solidFill>
                  <a:srgbClr val="002060"/>
                </a:solidFill>
                <a:highlight>
                  <a:srgbClr val="FFFF00"/>
                </a:highlight>
                <a:latin typeface="ArialNarrow-Bold"/>
              </a:rPr>
              <a:t>PRINCIPE DE FONCTIONNEMENT</a:t>
            </a:r>
            <a:br>
              <a:rPr lang="fr-FR" b="1" kern="0" dirty="0">
                <a:solidFill>
                  <a:srgbClr val="002060"/>
                </a:solidFill>
                <a:latin typeface="ArialNarrow-Bold"/>
              </a:rPr>
            </a:br>
            <a:r>
              <a:rPr lang="fr-FR" kern="0" dirty="0">
                <a:solidFill>
                  <a:schemeClr val="bg1"/>
                </a:solidFill>
                <a:latin typeface="ArialNarrow"/>
              </a:rPr>
              <a:t>Les puits d’infiltration permettent le stockage des eaux pluviales et leur évacuation directe dans le sol. Leur profondeur peut être variable, mais les puits standards à l’échelle de la parcelle mesurent 2 m de profondeur et 1 m de diamètre </a:t>
            </a:r>
          </a:p>
          <a:p>
            <a:pPr>
              <a:buFont typeface="Wingdings" panose="05000000000000000000" pitchFamily="2" charset="2"/>
              <a:buChar char="ü"/>
            </a:pPr>
            <a:endParaRPr lang="fr-FR" kern="0" dirty="0">
              <a:solidFill>
                <a:schemeClr val="bg1"/>
              </a:solidFill>
              <a:latin typeface="ArialNarrow"/>
            </a:endParaRPr>
          </a:p>
          <a:p>
            <a:pPr>
              <a:buFont typeface="Wingdings" panose="05000000000000000000" pitchFamily="2" charset="2"/>
              <a:buChar char="ü"/>
            </a:pPr>
            <a:r>
              <a:rPr lang="fr-FR" kern="0" dirty="0">
                <a:solidFill>
                  <a:schemeClr val="bg1"/>
                </a:solidFill>
                <a:latin typeface="ArialNarrow"/>
              </a:rPr>
              <a:t> les puits creux .</a:t>
            </a:r>
          </a:p>
          <a:p>
            <a:pPr>
              <a:buFont typeface="Wingdings" panose="05000000000000000000" pitchFamily="2" charset="2"/>
              <a:buChar char="ü"/>
            </a:pPr>
            <a:r>
              <a:rPr lang="fr-FR" kern="0" dirty="0">
                <a:solidFill>
                  <a:schemeClr val="bg1"/>
                </a:solidFill>
                <a:latin typeface="ArialNarrow"/>
              </a:rPr>
              <a:t>les puits comblés de matériaux poreux qui assurent la stabilité de l’ouvrage (cailloux, graves).</a:t>
            </a:r>
            <a:r>
              <a:rPr lang="fr-FR" kern="0" dirty="0">
                <a:solidFill>
                  <a:schemeClr val="bg1"/>
                </a:solidFill>
              </a:rPr>
              <a:t> </a:t>
            </a:r>
            <a:br>
              <a:rPr lang="fr-FR" kern="0" dirty="0">
                <a:solidFill>
                  <a:srgbClr val="000000"/>
                </a:solidFill>
                <a:latin typeface="ArialNarrow"/>
              </a:rPr>
            </a:br>
            <a:br>
              <a:rPr lang="fr-FR" kern="0" dirty="0">
                <a:solidFill>
                  <a:srgbClr val="000000"/>
                </a:solidFill>
                <a:latin typeface="ArialNarrow"/>
              </a:rPr>
            </a:br>
            <a:endParaRPr lang="fr-FR" kern="0" dirty="0">
              <a:solidFill>
                <a:sysClr val="windowText" lastClr="000000"/>
              </a:solidFill>
            </a:endParaRPr>
          </a:p>
        </p:txBody>
      </p:sp>
      <p:sp>
        <p:nvSpPr>
          <p:cNvPr id="6" name="Espace réservé du texte 4"/>
          <p:cNvSpPr txBox="1"/>
          <p:nvPr/>
        </p:nvSpPr>
        <p:spPr>
          <a:xfrm>
            <a:off x="608546" y="5042325"/>
            <a:ext cx="6096000" cy="144765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fr-FR" b="1" kern="0" dirty="0">
              <a:solidFill>
                <a:srgbClr val="0070C0"/>
              </a:solidFill>
              <a:latin typeface="ArialNarrow-Bold"/>
            </a:endParaRPr>
          </a:p>
          <a:p>
            <a:pPr algn="ctr"/>
            <a:r>
              <a:rPr lang="fr-FR" b="1" u="sng" kern="0" dirty="0">
                <a:solidFill>
                  <a:srgbClr val="0070C0"/>
                </a:solidFill>
                <a:effectLst>
                  <a:outerShdw blurRad="38100" dist="38100" dir="2700000" algn="tl">
                    <a:srgbClr val="000000">
                      <a:alpha val="43137"/>
                    </a:srgbClr>
                  </a:outerShdw>
                </a:effectLst>
                <a:latin typeface="ArialNarrow-Bold"/>
              </a:rPr>
              <a:t>Alimentation</a:t>
            </a:r>
            <a:br>
              <a:rPr lang="fr-FR" b="1" kern="0" dirty="0">
                <a:solidFill>
                  <a:srgbClr val="0070C0"/>
                </a:solidFill>
                <a:latin typeface="ArialNarrow-Bold"/>
              </a:rPr>
            </a:br>
            <a:r>
              <a:rPr lang="fr-FR" kern="0" dirty="0">
                <a:solidFill>
                  <a:schemeClr val="bg1"/>
                </a:solidFill>
                <a:latin typeface="ArialNarrow"/>
              </a:rPr>
              <a:t>Le puits peut être alimenté directement par les gouttières des particuliers, après ruissellement sur le terrain naturel,</a:t>
            </a:r>
            <a:br>
              <a:rPr lang="fr-FR" kern="0" dirty="0">
                <a:solidFill>
                  <a:schemeClr val="bg1"/>
                </a:solidFill>
                <a:latin typeface="ArialNarrow"/>
              </a:rPr>
            </a:br>
            <a:r>
              <a:rPr lang="fr-FR" kern="0" dirty="0">
                <a:solidFill>
                  <a:schemeClr val="bg1"/>
                </a:solidFill>
                <a:latin typeface="ArialNarrow"/>
              </a:rPr>
              <a:t>ou au sein de l’ouvrage lui-même par des canalisations.</a:t>
            </a:r>
            <a:r>
              <a:rPr lang="fr-FR" kern="0" dirty="0">
                <a:solidFill>
                  <a:schemeClr val="bg1"/>
                </a:solidFill>
              </a:rPr>
              <a:t> </a:t>
            </a:r>
            <a:br>
              <a:rPr lang="fr-FR" kern="0" dirty="0">
                <a:solidFill>
                  <a:sysClr val="windowText" lastClr="000000"/>
                </a:solidFill>
              </a:rPr>
            </a:br>
            <a:endParaRPr lang="fr-FR" kern="0" dirty="0">
              <a:solidFill>
                <a:sysClr val="windowText" lastClr="000000"/>
              </a:solidFill>
            </a:endParaRPr>
          </a:p>
        </p:txBody>
      </p:sp>
      <p:pic>
        <p:nvPicPr>
          <p:cNvPr id="7" name="Image 6"/>
          <p:cNvPicPr>
            <a:picLocks noChangeAspect="1"/>
          </p:cNvPicPr>
          <p:nvPr/>
        </p:nvPicPr>
        <p:blipFill>
          <a:blip r:embed="rId2"/>
          <a:stretch>
            <a:fillRect/>
          </a:stretch>
        </p:blipFill>
        <p:spPr>
          <a:xfrm>
            <a:off x="1176066" y="601585"/>
            <a:ext cx="3943558" cy="4440740"/>
          </a:xfrm>
          <a:prstGeom prst="rect">
            <a:avLst/>
          </a:prstGeom>
        </p:spPr>
      </p:pic>
      <p:sp>
        <p:nvSpPr>
          <p:cNvPr id="8" name="Accolade ouvrante 7"/>
          <p:cNvSpPr/>
          <p:nvPr/>
        </p:nvSpPr>
        <p:spPr>
          <a:xfrm>
            <a:off x="6325958" y="4173544"/>
            <a:ext cx="291548" cy="874643"/>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p:cNvSpPr>
            <a:spLocks noGrp="1"/>
          </p:cNvSpPr>
          <p:nvPr>
            <p:ph type="body" idx="1"/>
          </p:nvPr>
        </p:nvSpPr>
        <p:spPr>
          <a:xfrm>
            <a:off x="274694" y="1696277"/>
            <a:ext cx="11055915" cy="4094923"/>
          </a:xfrm>
        </p:spPr>
        <p:txBody>
          <a:bodyPr/>
          <a:lstStyle/>
          <a:p>
            <a:pPr algn="l"/>
            <a:br>
              <a:rPr lang="fr-FR" dirty="0"/>
            </a:br>
            <a:endParaRPr lang="fr-FR" dirty="0"/>
          </a:p>
          <a:p>
            <a:pPr algn="l"/>
            <a:endParaRPr lang="fr-FR" dirty="0"/>
          </a:p>
        </p:txBody>
      </p:sp>
      <p:sp>
        <p:nvSpPr>
          <p:cNvPr id="5" name="ZoneTexte 4"/>
          <p:cNvSpPr txBox="1"/>
          <p:nvPr/>
        </p:nvSpPr>
        <p:spPr>
          <a:xfrm>
            <a:off x="274694" y="707187"/>
            <a:ext cx="11729975" cy="4511043"/>
          </a:xfrm>
          <a:prstGeom prst="rect">
            <a:avLst/>
          </a:prstGeom>
          <a:noFill/>
        </p:spPr>
        <p:txBody>
          <a:bodyPr wrap="square">
            <a:spAutoFit/>
          </a:bodyPr>
          <a:lstStyle/>
          <a:p>
            <a:pPr marL="228600">
              <a:lnSpc>
                <a:spcPct val="107000"/>
              </a:lnSpc>
              <a:spcAft>
                <a:spcPts val="800"/>
              </a:spcAft>
            </a:pPr>
            <a:r>
              <a:rPr lang="fr-FR" b="1" i="0" u="sng" dirty="0">
                <a:solidFill>
                  <a:srgbClr val="FF0000"/>
                </a:solidFill>
                <a:effectLst/>
                <a:highlight>
                  <a:srgbClr val="FFFF00"/>
                </a:highlight>
                <a:latin typeface="ArialNarrow-Bold"/>
              </a:rPr>
              <a:t>Précautions de mise en œuvre :</a:t>
            </a:r>
            <a:r>
              <a:rPr lang="fr-FR" b="1" u="sng" dirty="0">
                <a:solidFill>
                  <a:srgbClr val="FF0000"/>
                </a:solidFill>
                <a:highlight>
                  <a:srgbClr val="FFFF00"/>
                </a:highlight>
              </a:rPr>
              <a:t> </a:t>
            </a:r>
            <a:endParaRPr lang="fr-FR" b="1" i="0" u="sng" dirty="0">
              <a:solidFill>
                <a:srgbClr val="FF0000"/>
              </a:solidFill>
              <a:effectLst/>
              <a:highlight>
                <a:srgbClr val="FFFF00"/>
              </a:highlight>
              <a:latin typeface="ArialNarrow"/>
            </a:endParaRPr>
          </a:p>
          <a:p>
            <a:pPr marL="514350" indent="-285750">
              <a:lnSpc>
                <a:spcPct val="107000"/>
              </a:lnSpc>
              <a:spcAft>
                <a:spcPts val="800"/>
              </a:spcAft>
              <a:buFont typeface="Wingdings" panose="05000000000000000000" pitchFamily="2" charset="2"/>
              <a:buChar char="ü"/>
            </a:pPr>
            <a:r>
              <a:rPr lang="fr-FR" sz="1800" b="0" i="0" dirty="0">
                <a:solidFill>
                  <a:schemeClr val="bg1"/>
                </a:solidFill>
                <a:effectLst/>
                <a:latin typeface="ArialNarrow"/>
              </a:rPr>
              <a:t>La perméabilité du sol.</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Le débit d’entrée dans le puits doit être régulé.</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La mise en place d’un géotextile.</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L’existence d’un regard de décantation ou un panier dégrilleur doit être installé en amont du puits</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Le puits ne doit pas être implanté sur des surfaces très polluées ou susceptibles d’être polluées</a:t>
            </a:r>
            <a:br>
              <a:rPr lang="fr-FR" dirty="0">
                <a:solidFill>
                  <a:schemeClr val="bg1"/>
                </a:solidFill>
                <a:latin typeface="ArialNarrow"/>
              </a:rPr>
            </a:br>
            <a:r>
              <a:rPr lang="fr-FR" dirty="0">
                <a:solidFill>
                  <a:schemeClr val="bg1"/>
                </a:solidFill>
                <a:latin typeface="ArialNarrow"/>
              </a:rPr>
              <a:t>accidentellement (parkings, stations essence),</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 Les remblais doivent être bien compactés autour du puits.</a:t>
            </a:r>
          </a:p>
          <a:p>
            <a:pPr marL="514350" indent="-285750">
              <a:lnSpc>
                <a:spcPct val="107000"/>
              </a:lnSpc>
              <a:spcAft>
                <a:spcPts val="800"/>
              </a:spcAft>
              <a:buFont typeface="Wingdings" panose="05000000000000000000" pitchFamily="2" charset="2"/>
              <a:buChar char="ü"/>
            </a:pPr>
            <a:r>
              <a:rPr lang="fr-FR" dirty="0">
                <a:solidFill>
                  <a:schemeClr val="bg1"/>
                </a:solidFill>
                <a:latin typeface="ArialNarrow"/>
              </a:rPr>
              <a:t>L’accès au puits doit être sécurisé. </a:t>
            </a:r>
            <a:br>
              <a:rPr lang="fr-FR" dirty="0">
                <a:latin typeface="ArialNarrow"/>
              </a:rPr>
            </a:br>
            <a:br>
              <a:rPr lang="fr-FR" dirty="0">
                <a:latin typeface="ArialNarrow"/>
              </a:rPr>
            </a:br>
            <a:br>
              <a:rPr lang="fr-FR" sz="1800" b="0" i="0" dirty="0">
                <a:effectLst/>
                <a:latin typeface="ArialNarrow"/>
              </a:rPr>
            </a:b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5"/>
          <p:cNvSpPr txBox="1"/>
          <p:nvPr/>
        </p:nvSpPr>
        <p:spPr>
          <a:xfrm>
            <a:off x="540637" y="4156401"/>
            <a:ext cx="10524027" cy="2031325"/>
          </a:xfrm>
          <a:prstGeom prst="rect">
            <a:avLst/>
          </a:prstGeom>
          <a:noFill/>
        </p:spPr>
        <p:txBody>
          <a:bodyPr wrap="square">
            <a:spAutoFit/>
          </a:bodyPr>
          <a:lstStyle/>
          <a:p>
            <a:r>
              <a:rPr lang="fr-FR" b="1" u="sng" dirty="0">
                <a:solidFill>
                  <a:srgbClr val="FF0000"/>
                </a:solidFill>
                <a:highlight>
                  <a:srgbClr val="FFFF00"/>
                </a:highlight>
                <a:latin typeface="ArialNarrow-Bold"/>
              </a:rPr>
              <a:t>l’entretien </a:t>
            </a:r>
          </a:p>
          <a:p>
            <a:pPr marL="285750" indent="-285750">
              <a:buFont typeface="Wingdings" panose="05000000000000000000" pitchFamily="2" charset="2"/>
              <a:buChar char="v"/>
            </a:pPr>
            <a:r>
              <a:rPr lang="fr-FR" sz="1800" b="0" i="0" dirty="0">
                <a:solidFill>
                  <a:schemeClr val="bg1"/>
                </a:solidFill>
                <a:effectLst/>
                <a:latin typeface="Frutiger-Roman"/>
              </a:rPr>
              <a:t>doit être régulier.</a:t>
            </a:r>
          </a:p>
          <a:p>
            <a:pPr marL="285750" indent="-285750">
              <a:buFont typeface="Wingdings" panose="05000000000000000000" pitchFamily="2" charset="2"/>
              <a:buChar char="v"/>
            </a:pPr>
            <a:r>
              <a:rPr lang="fr-FR" sz="1800" b="0" i="0" dirty="0">
                <a:solidFill>
                  <a:schemeClr val="bg1"/>
                </a:solidFill>
                <a:effectLst/>
                <a:latin typeface="Frutiger-Roman"/>
              </a:rPr>
              <a:t> maintenir la propreté du puits et des ouvrages annexes pour limiter le colmatage et la pollution </a:t>
            </a:r>
            <a:r>
              <a:rPr lang="fr-FR" dirty="0">
                <a:solidFill>
                  <a:schemeClr val="bg1"/>
                </a:solidFill>
                <a:latin typeface="Frutiger-Roman"/>
              </a:rPr>
              <a:t>.</a:t>
            </a:r>
            <a:r>
              <a:rPr lang="fr-FR" sz="1800" b="0" i="0" dirty="0">
                <a:solidFill>
                  <a:schemeClr val="bg1"/>
                </a:solidFill>
                <a:effectLst/>
                <a:latin typeface="Frutiger-Roman"/>
              </a:rPr>
              <a:t> </a:t>
            </a:r>
          </a:p>
          <a:p>
            <a:pPr marL="285750" indent="-285750">
              <a:buFont typeface="Wingdings" panose="05000000000000000000" pitchFamily="2" charset="2"/>
              <a:buChar char="v"/>
            </a:pPr>
            <a:r>
              <a:rPr lang="fr-FR" sz="1800" b="0" i="0" dirty="0">
                <a:solidFill>
                  <a:schemeClr val="bg1"/>
                </a:solidFill>
                <a:effectLst/>
                <a:latin typeface="Frutiger-Roman"/>
              </a:rPr>
              <a:t>nettoyage des éventuels regards, paniers, chambres de décantation</a:t>
            </a:r>
          </a:p>
          <a:p>
            <a:pPr marL="285750" indent="-285750">
              <a:buFont typeface="Wingdings" panose="05000000000000000000" pitchFamily="2" charset="2"/>
              <a:buChar char="v"/>
            </a:pPr>
            <a:r>
              <a:rPr lang="fr-FR" sz="1800" b="0" i="0" dirty="0">
                <a:solidFill>
                  <a:schemeClr val="bg1"/>
                </a:solidFill>
                <a:effectLst/>
                <a:latin typeface="Frutiger-Roman"/>
              </a:rPr>
              <a:t>on peut être amené à décolmater ou changer les matériaux drainants en surface, remplacer les matériaux à l’intérieur de la structure. </a:t>
            </a:r>
            <a:br>
              <a:rPr lang="fr-FR" dirty="0">
                <a:solidFill>
                  <a:schemeClr val="bg1"/>
                </a:solidFill>
              </a:rPr>
            </a:br>
            <a:endParaRPr lang="fr-FR"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42008" y="685800"/>
            <a:ext cx="8307983" cy="5230879"/>
          </a:xfrm>
          <a:prstGeom prst="rect">
            <a:avLst/>
          </a:prstGeom>
          <a:ln w="76200">
            <a:solidFill>
              <a:schemeClr val="bg1">
                <a:lumMod val="95000"/>
                <a:lumOff val="5000"/>
              </a:schemeClr>
            </a:solid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930776" y="477366"/>
            <a:ext cx="4644000" cy="492443"/>
          </a:xfrm>
        </p:spPr>
        <p:txBody>
          <a:bodyPr/>
          <a:lstStyle/>
          <a:p>
            <a:r>
              <a:rPr lang="fr-FR" b="1" i="1" u="sng" dirty="0"/>
              <a:t>11-Les fossés et les noues</a:t>
            </a:r>
          </a:p>
        </p:txBody>
      </p:sp>
      <p:sp>
        <p:nvSpPr>
          <p:cNvPr id="5" name="Espace réservé du texte 2"/>
          <p:cNvSpPr txBox="1"/>
          <p:nvPr/>
        </p:nvSpPr>
        <p:spPr>
          <a:xfrm>
            <a:off x="6761311" y="1605329"/>
            <a:ext cx="4982929" cy="1823671"/>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fr-FR" b="1" i="1" u="sng" kern="0" dirty="0">
                <a:solidFill>
                  <a:srgbClr val="002060"/>
                </a:solidFill>
                <a:effectLst>
                  <a:outerShdw blurRad="38100" dist="38100" dir="2700000" algn="tl">
                    <a:srgbClr val="000000">
                      <a:alpha val="43137"/>
                    </a:srgbClr>
                  </a:outerShdw>
                </a:effectLst>
                <a:highlight>
                  <a:srgbClr val="FFFF00"/>
                </a:highlight>
                <a:latin typeface="ArialNarrow-Bold"/>
              </a:rPr>
              <a:t>PRINCIPE DE FONCTIONNEMENT</a:t>
            </a:r>
            <a:br>
              <a:rPr lang="fr-FR" b="1" kern="0" dirty="0">
                <a:solidFill>
                  <a:srgbClr val="002060"/>
                </a:solidFill>
                <a:latin typeface="ArialNarrow-Bold"/>
              </a:rPr>
            </a:br>
            <a:r>
              <a:rPr lang="fr-FR" kern="0" dirty="0">
                <a:solidFill>
                  <a:schemeClr val="bg1"/>
                </a:solidFill>
                <a:latin typeface="ArialNarrow"/>
              </a:rPr>
              <a:t>Les fossés et les noues, assimilés à des modelages de terrain, permettent de collecter les eaux de pluie et de ruissellement puis de les infiltrer dans le sol, ou de ralentir leur écoulement du point de collecte à l’exutoire. </a:t>
            </a:r>
            <a:endParaRPr lang="fr-FR" kern="0" dirty="0">
              <a:solidFill>
                <a:schemeClr val="bg1"/>
              </a:solidFill>
            </a:endParaRPr>
          </a:p>
        </p:txBody>
      </p:sp>
      <p:sp>
        <p:nvSpPr>
          <p:cNvPr id="6" name="Espace réservé du texte 4"/>
          <p:cNvSpPr txBox="1"/>
          <p:nvPr/>
        </p:nvSpPr>
        <p:spPr>
          <a:xfrm>
            <a:off x="370331" y="4742145"/>
            <a:ext cx="6360500" cy="162061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fr-FR" b="1" kern="0" dirty="0">
                <a:solidFill>
                  <a:srgbClr val="0070C0"/>
                </a:solidFill>
                <a:highlight>
                  <a:srgbClr val="00FFFF"/>
                </a:highlight>
                <a:latin typeface="ArialNarrow-Bold"/>
              </a:rPr>
              <a:t>L’alimentation :</a:t>
            </a:r>
            <a:r>
              <a:rPr lang="fr-FR" sz="1600" kern="0" dirty="0">
                <a:solidFill>
                  <a:schemeClr val="bg1"/>
                </a:solidFill>
                <a:latin typeface="ArialNarrow"/>
              </a:rPr>
              <a:t>s’effectue soit directement par ruissellement naturel vers la noue.</a:t>
            </a:r>
          </a:p>
          <a:p>
            <a:r>
              <a:rPr lang="fr-FR" b="1" kern="0" dirty="0">
                <a:solidFill>
                  <a:srgbClr val="0070C0"/>
                </a:solidFill>
                <a:highlight>
                  <a:srgbClr val="00FFFF"/>
                </a:highlight>
                <a:latin typeface="ArialNarrow-Bold"/>
              </a:rPr>
              <a:t>L’évacuation :</a:t>
            </a:r>
            <a:r>
              <a:rPr lang="fr-FR" sz="1600" kern="0" dirty="0">
                <a:solidFill>
                  <a:schemeClr val="bg1"/>
                </a:solidFill>
                <a:latin typeface="ArialNarrow"/>
              </a:rPr>
              <a:t>se fait dans le sol pour une noue d’infiltration, ou dans le réseau ou un système d’infiltration pour une noue étanchéifiée ou drainée.</a:t>
            </a:r>
            <a:r>
              <a:rPr lang="fr-FR" sz="1600" kern="0" dirty="0">
                <a:solidFill>
                  <a:schemeClr val="bg1"/>
                </a:solidFill>
              </a:rPr>
              <a:t> </a:t>
            </a:r>
            <a:br>
              <a:rPr lang="fr-FR" sz="1600" kern="0" dirty="0">
                <a:solidFill>
                  <a:sysClr val="windowText" lastClr="000000"/>
                </a:solidFill>
              </a:rPr>
            </a:br>
            <a:endParaRPr lang="fr-FR" sz="1600" kern="0" dirty="0">
              <a:solidFill>
                <a:sysClr val="windowText" lastClr="000000"/>
              </a:solidFill>
            </a:endParaRPr>
          </a:p>
        </p:txBody>
      </p:sp>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l="1385" r="50717"/>
          <a:stretch>
            <a:fillRect/>
          </a:stretch>
        </p:blipFill>
        <p:spPr bwMode="auto">
          <a:xfrm>
            <a:off x="588694" y="691228"/>
            <a:ext cx="5128863" cy="2976963"/>
          </a:xfrm>
          <a:prstGeom prst="rect">
            <a:avLst/>
          </a:prstGeom>
          <a:noFill/>
        </p:spPr>
      </p:pic>
      <p:pic>
        <p:nvPicPr>
          <p:cNvPr id="8" name="Image 7"/>
          <p:cNvPicPr>
            <a:picLocks noChangeAspect="1"/>
          </p:cNvPicPr>
          <p:nvPr/>
        </p:nvPicPr>
        <p:blipFill rotWithShape="1">
          <a:blip r:embed="rId3"/>
          <a:srcRect l="2389" r="3922"/>
          <a:stretch>
            <a:fillRect/>
          </a:stretch>
        </p:blipFill>
        <p:spPr>
          <a:xfrm>
            <a:off x="6930776" y="3668191"/>
            <a:ext cx="4386470" cy="2478156"/>
          </a:xfrm>
          <a:prstGeom prst="rect">
            <a:avLst/>
          </a:prstGeom>
        </p:spPr>
      </p:pic>
      <p:sp>
        <p:nvSpPr>
          <p:cNvPr id="9" name="ZoneTexte 8"/>
          <p:cNvSpPr txBox="1"/>
          <p:nvPr/>
        </p:nvSpPr>
        <p:spPr>
          <a:xfrm>
            <a:off x="1295400" y="4020502"/>
            <a:ext cx="6102626" cy="369332"/>
          </a:xfrm>
          <a:prstGeom prst="rect">
            <a:avLst/>
          </a:prstGeom>
          <a:noFill/>
        </p:spPr>
        <p:txBody>
          <a:bodyPr wrap="square">
            <a:spAutoFit/>
          </a:bodyPr>
          <a:lstStyle/>
          <a:p>
            <a:r>
              <a:rPr lang="fr-FR" sz="1800" dirty="0">
                <a:solidFill>
                  <a:schemeClr val="bg1"/>
                </a:solidFill>
                <a:effectLst/>
                <a:latin typeface="Arial MT"/>
                <a:ea typeface="Arial MT"/>
                <a:cs typeface="Arial MT"/>
              </a:rPr>
              <a:t>Fossé ou noue d’infiltration</a:t>
            </a:r>
            <a:r>
              <a:rPr lang="fr-FR" sz="1800" dirty="0">
                <a:effectLst/>
                <a:latin typeface="Arial MT"/>
                <a:ea typeface="Arial MT"/>
                <a:cs typeface="Arial MT"/>
              </a:rPr>
              <a:t>	</a:t>
            </a:r>
            <a:endParaRPr lang="fr-FR" dirty="0"/>
          </a:p>
        </p:txBody>
      </p:sp>
      <p:sp>
        <p:nvSpPr>
          <p:cNvPr id="10" name="ZoneTexte 9"/>
          <p:cNvSpPr txBox="1"/>
          <p:nvPr/>
        </p:nvSpPr>
        <p:spPr>
          <a:xfrm>
            <a:off x="7583557" y="6385538"/>
            <a:ext cx="6102626" cy="369332"/>
          </a:xfrm>
          <a:prstGeom prst="rect">
            <a:avLst/>
          </a:prstGeom>
          <a:noFill/>
        </p:spPr>
        <p:txBody>
          <a:bodyPr wrap="square">
            <a:spAutoFit/>
          </a:bodyPr>
          <a:lstStyle/>
          <a:p>
            <a:r>
              <a:rPr lang="fr-FR" sz="1800" dirty="0">
                <a:solidFill>
                  <a:schemeClr val="bg1"/>
                </a:solidFill>
                <a:effectLst/>
                <a:latin typeface="Arial MT"/>
                <a:ea typeface="Arial MT"/>
                <a:cs typeface="Arial MT"/>
              </a:rPr>
              <a:t>Fossé ou noue de rétention</a:t>
            </a:r>
            <a:endParaRPr lang="fr-FR"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t="3616"/>
          <a:stretch>
            <a:fillRect/>
          </a:stretch>
        </p:blipFill>
        <p:spPr>
          <a:xfrm>
            <a:off x="149748" y="477078"/>
            <a:ext cx="5760720" cy="3591338"/>
          </a:xfrm>
          <a:prstGeom prst="rect">
            <a:avLst/>
          </a:prstGeom>
        </p:spPr>
      </p:pic>
      <p:pic>
        <p:nvPicPr>
          <p:cNvPr id="3" name="Image 2"/>
          <p:cNvPicPr>
            <a:picLocks noChangeAspect="1"/>
          </p:cNvPicPr>
          <p:nvPr/>
        </p:nvPicPr>
        <p:blipFill rotWithShape="1">
          <a:blip r:embed="rId3"/>
          <a:srcRect l="2530" t="2430"/>
          <a:stretch>
            <a:fillRect/>
          </a:stretch>
        </p:blipFill>
        <p:spPr>
          <a:xfrm>
            <a:off x="6427304" y="1683026"/>
            <a:ext cx="5614948" cy="385638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949686" y="2885661"/>
            <a:ext cx="3213652" cy="615553"/>
          </a:xfrm>
        </p:spPr>
        <p:txBody>
          <a:bodyPr/>
          <a:lstStyle/>
          <a:p>
            <a:r>
              <a:rPr lang="fr-FR" sz="4000" dirty="0"/>
              <a:t>12.Conclusion</a:t>
            </a:r>
          </a:p>
        </p:txBody>
      </p:sp>
      <p:pic>
        <p:nvPicPr>
          <p:cNvPr id="5" name="Graphique 4" descr="Flèche en cercl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48000" y="838200"/>
            <a:ext cx="6343229" cy="5667231"/>
          </a:xfrm>
          <a:prstGeom prst="rect">
            <a:avLst/>
          </a:prstGeom>
        </p:spPr>
      </p:pic>
      <p:pic>
        <p:nvPicPr>
          <p:cNvPr id="6" name="Graphique 5" descr="Réunion avec un remplissage uni"/>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09580" y="3138415"/>
            <a:ext cx="1372839" cy="183116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p:nvPr/>
        </p:nvSpPr>
        <p:spPr>
          <a:xfrm>
            <a:off x="2124001" y="2708787"/>
            <a:ext cx="9601200" cy="720213"/>
          </a:xfrm>
          <a:prstGeom prst="rect">
            <a:avLst/>
          </a:prstGeom>
        </p:spPr>
        <p:txBody>
          <a:bodyPr wrap="square" lIns="0" tIns="0" rIns="0" bIns="0">
            <a:spAutoFit/>
          </a:bodyPr>
          <a:lstStyle>
            <a:lvl1pPr>
              <a:defRPr sz="3200" b="1" i="0">
                <a:solidFill>
                  <a:srgbClr val="FFFF00"/>
                </a:solidFill>
                <a:latin typeface="Calibri" panose="020F0502020204030204"/>
                <a:ea typeface="+mj-ea"/>
                <a:cs typeface="Calibri" panose="020F0502020204030204"/>
              </a:defRPr>
            </a:lvl1pPr>
          </a:lstStyle>
          <a:p>
            <a:r>
              <a:rPr lang="fr-FR" sz="6000" kern="0"/>
              <a:t>Merci pour votre attention:</a:t>
            </a:r>
            <a:endParaRPr lang="fr-FR" sz="6000" kern="0" dirty="0"/>
          </a:p>
        </p:txBody>
      </p:sp>
      <p:pic>
        <p:nvPicPr>
          <p:cNvPr id="5" name="Espace réservé du contenu 4" descr="Contour de visage d’ang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4000" y="3886200"/>
            <a:ext cx="1149964" cy="1149964"/>
          </a:xfrm>
          <a:prstGeom prst="rect">
            <a:avLst/>
          </a:prstGeom>
        </p:spPr>
      </p:pic>
      <p:pic>
        <p:nvPicPr>
          <p:cNvPr id="6" name="Graphique 5" descr="Liste de contrôle avec un remplissage uni"/>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99807" y="333935"/>
            <a:ext cx="914400" cy="914400"/>
          </a:xfrm>
          <a:prstGeom prst="rect">
            <a:avLst/>
          </a:prstGeom>
        </p:spPr>
      </p:pic>
      <p:pic>
        <p:nvPicPr>
          <p:cNvPr id="7" name="Graphique 6" descr="Coche avec un remplissage uni"/>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57007" y="333935"/>
            <a:ext cx="914400" cy="914400"/>
          </a:xfrm>
          <a:prstGeom prst="rect">
            <a:avLst/>
          </a:prstGeom>
        </p:spPr>
      </p:pic>
      <p:pic>
        <p:nvPicPr>
          <p:cNvPr id="8" name="Graphique 7" descr="Avis des clients avec un remplissage uni"/>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5800" y="457200"/>
            <a:ext cx="914400" cy="91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28600" y="380999"/>
            <a:ext cx="5772150" cy="3057525"/>
          </a:xfrm>
          <a:prstGeom prst="rect">
            <a:avLst/>
          </a:prstGeom>
        </p:spPr>
      </p:pic>
      <p:pic>
        <p:nvPicPr>
          <p:cNvPr id="5" name="Image 4"/>
          <p:cNvPicPr>
            <a:picLocks noChangeAspect="1"/>
          </p:cNvPicPr>
          <p:nvPr/>
        </p:nvPicPr>
        <p:blipFill>
          <a:blip r:embed="rId3"/>
          <a:stretch>
            <a:fillRect/>
          </a:stretch>
        </p:blipFill>
        <p:spPr>
          <a:xfrm>
            <a:off x="6324600" y="380999"/>
            <a:ext cx="5695950" cy="3057526"/>
          </a:xfrm>
          <a:prstGeom prst="rect">
            <a:avLst/>
          </a:prstGeom>
        </p:spPr>
      </p:pic>
      <p:pic>
        <p:nvPicPr>
          <p:cNvPr id="6" name="Image 5"/>
          <p:cNvPicPr>
            <a:picLocks noChangeAspect="1"/>
          </p:cNvPicPr>
          <p:nvPr/>
        </p:nvPicPr>
        <p:blipFill>
          <a:blip r:embed="rId4"/>
          <a:stretch>
            <a:fillRect/>
          </a:stretch>
        </p:blipFill>
        <p:spPr>
          <a:xfrm>
            <a:off x="3009900" y="3733800"/>
            <a:ext cx="6629400" cy="29718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28600" y="1828800"/>
            <a:ext cx="6172200" cy="2935419"/>
          </a:xfrm>
          <a:prstGeom prst="rect">
            <a:avLst/>
          </a:prstGeom>
        </p:spPr>
      </p:pic>
      <p:pic>
        <p:nvPicPr>
          <p:cNvPr id="5" name="Image 4"/>
          <p:cNvPicPr>
            <a:picLocks noChangeAspect="1"/>
          </p:cNvPicPr>
          <p:nvPr/>
        </p:nvPicPr>
        <p:blipFill>
          <a:blip r:embed="rId3"/>
          <a:stretch>
            <a:fillRect/>
          </a:stretch>
        </p:blipFill>
        <p:spPr>
          <a:xfrm>
            <a:off x="6705600" y="1828800"/>
            <a:ext cx="5257800" cy="293541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4796644" y="475507"/>
            <a:ext cx="1906139" cy="450375"/>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Systèmes d’assainissement</a:t>
            </a:r>
          </a:p>
        </p:txBody>
      </p:sp>
      <p:cxnSp>
        <p:nvCxnSpPr>
          <p:cNvPr id="8" name="Connecteur droit 7"/>
          <p:cNvCxnSpPr/>
          <p:nvPr/>
        </p:nvCxnSpPr>
        <p:spPr>
          <a:xfrm>
            <a:off x="5740755" y="925882"/>
            <a:ext cx="8958" cy="2047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5758672" y="1130598"/>
            <a:ext cx="44901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H="1">
            <a:off x="1807646" y="1130598"/>
            <a:ext cx="39510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10248787" y="1130598"/>
            <a:ext cx="0" cy="150126"/>
          </a:xfrm>
          <a:prstGeom prst="line">
            <a:avLst/>
          </a:prstGeom>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9067800" y="1239498"/>
            <a:ext cx="2617211" cy="425958"/>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Systèmes d’assainissement collectifs </a:t>
            </a:r>
          </a:p>
        </p:txBody>
      </p:sp>
      <p:cxnSp>
        <p:nvCxnSpPr>
          <p:cNvPr id="22" name="Connecteur droit 21"/>
          <p:cNvCxnSpPr/>
          <p:nvPr/>
        </p:nvCxnSpPr>
        <p:spPr>
          <a:xfrm flipH="1">
            <a:off x="1807646" y="1130598"/>
            <a:ext cx="2" cy="160589"/>
          </a:xfrm>
          <a:prstGeom prst="line">
            <a:avLst/>
          </a:prstGeom>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685801" y="1266226"/>
            <a:ext cx="2971800" cy="425959"/>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Systèmes d’assainissement individuels (autonome)</a:t>
            </a:r>
          </a:p>
        </p:txBody>
      </p:sp>
      <p:cxnSp>
        <p:nvCxnSpPr>
          <p:cNvPr id="26" name="Connecteur droit 25"/>
          <p:cNvCxnSpPr/>
          <p:nvPr/>
        </p:nvCxnSpPr>
        <p:spPr>
          <a:xfrm>
            <a:off x="10173086" y="1585855"/>
            <a:ext cx="0" cy="163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0173086" y="1749629"/>
            <a:ext cx="915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H="1">
            <a:off x="5840764" y="1758396"/>
            <a:ext cx="4408023" cy="272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a:endCxn id="38" idx="0"/>
          </p:cNvCxnSpPr>
          <p:nvPr/>
        </p:nvCxnSpPr>
        <p:spPr>
          <a:xfrm>
            <a:off x="11088286" y="1749628"/>
            <a:ext cx="1" cy="175931"/>
          </a:xfrm>
          <a:prstGeom prst="line">
            <a:avLst/>
          </a:prstGeom>
        </p:spPr>
        <p:style>
          <a:lnRef idx="1">
            <a:schemeClr val="accent1"/>
          </a:lnRef>
          <a:fillRef idx="0">
            <a:schemeClr val="accent1"/>
          </a:fillRef>
          <a:effectRef idx="0">
            <a:schemeClr val="accent1"/>
          </a:effectRef>
          <a:fontRef idx="minor">
            <a:schemeClr val="tx1"/>
          </a:fontRef>
        </p:style>
      </p:cxnSp>
      <p:sp>
        <p:nvSpPr>
          <p:cNvPr id="38" name="Ellipse 37"/>
          <p:cNvSpPr/>
          <p:nvPr/>
        </p:nvSpPr>
        <p:spPr>
          <a:xfrm>
            <a:off x="10116148" y="1925559"/>
            <a:ext cx="1944277"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Systèmes composites  </a:t>
            </a:r>
          </a:p>
        </p:txBody>
      </p:sp>
      <p:cxnSp>
        <p:nvCxnSpPr>
          <p:cNvPr id="62" name="Connecteur droit 61"/>
          <p:cNvCxnSpPr/>
          <p:nvPr/>
        </p:nvCxnSpPr>
        <p:spPr>
          <a:xfrm>
            <a:off x="5837523" y="1785689"/>
            <a:ext cx="0" cy="257613"/>
          </a:xfrm>
          <a:prstGeom prst="line">
            <a:avLst/>
          </a:prstGeom>
        </p:spPr>
        <p:style>
          <a:lnRef idx="1">
            <a:schemeClr val="accent1"/>
          </a:lnRef>
          <a:fillRef idx="0">
            <a:schemeClr val="accent1"/>
          </a:fillRef>
          <a:effectRef idx="0">
            <a:schemeClr val="accent1"/>
          </a:effectRef>
          <a:fontRef idx="minor">
            <a:schemeClr val="tx1"/>
          </a:fontRef>
        </p:style>
      </p:cxnSp>
      <p:sp>
        <p:nvSpPr>
          <p:cNvPr id="64" name="Ellipse 63"/>
          <p:cNvSpPr/>
          <p:nvPr/>
        </p:nvSpPr>
        <p:spPr>
          <a:xfrm>
            <a:off x="4829473" y="2030201"/>
            <a:ext cx="2042613"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systèmes fondamentaux </a:t>
            </a:r>
          </a:p>
        </p:txBody>
      </p:sp>
      <p:cxnSp>
        <p:nvCxnSpPr>
          <p:cNvPr id="66" name="Connecteur droit 65"/>
          <p:cNvCxnSpPr/>
          <p:nvPr/>
        </p:nvCxnSpPr>
        <p:spPr>
          <a:xfrm>
            <a:off x="8467148" y="1749628"/>
            <a:ext cx="0" cy="204718"/>
          </a:xfrm>
          <a:prstGeom prst="line">
            <a:avLst/>
          </a:prstGeom>
        </p:spPr>
        <p:style>
          <a:lnRef idx="1">
            <a:schemeClr val="accent1"/>
          </a:lnRef>
          <a:fillRef idx="0">
            <a:schemeClr val="accent1"/>
          </a:fillRef>
          <a:effectRef idx="0">
            <a:schemeClr val="accent1"/>
          </a:effectRef>
          <a:fontRef idx="minor">
            <a:schemeClr val="tx1"/>
          </a:fontRef>
        </p:style>
      </p:cxnSp>
      <p:sp>
        <p:nvSpPr>
          <p:cNvPr id="68" name="Ellipse 67"/>
          <p:cNvSpPr/>
          <p:nvPr/>
        </p:nvSpPr>
        <p:spPr>
          <a:xfrm>
            <a:off x="7467600" y="1938533"/>
            <a:ext cx="2195761"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systèmes pseudo séparatifs</a:t>
            </a:r>
          </a:p>
        </p:txBody>
      </p:sp>
      <p:cxnSp>
        <p:nvCxnSpPr>
          <p:cNvPr id="72" name="Connecteur droit 71"/>
          <p:cNvCxnSpPr/>
          <p:nvPr/>
        </p:nvCxnSpPr>
        <p:spPr>
          <a:xfrm flipH="1">
            <a:off x="11146630" y="2553356"/>
            <a:ext cx="1" cy="194461"/>
          </a:xfrm>
          <a:prstGeom prst="line">
            <a:avLst/>
          </a:prstGeom>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9975692" y="2741770"/>
            <a:ext cx="2152052" cy="2554545"/>
          </a:xfrm>
          <a:prstGeom prst="rect">
            <a:avLst/>
          </a:prstGeom>
          <a:solidFill>
            <a:schemeClr val="bg1">
              <a:lumMod val="95000"/>
            </a:schemeClr>
          </a:solidFill>
          <a:ln w="3175">
            <a:solidFill>
              <a:schemeClr val="tx1"/>
            </a:solidFill>
          </a:ln>
        </p:spPr>
        <p:txBody>
          <a:bodyPr wrap="square">
            <a:spAutoFit/>
          </a:bodyPr>
          <a:lstStyle/>
          <a:p>
            <a:r>
              <a:rPr lang="fr-FR" sz="1600" dirty="0">
                <a:latin typeface="+mj-lt"/>
              </a:rPr>
              <a:t>C’est une variante du système séparatif, il permet grâce à l’installation de certains aménagements (vannes commandées à distance,…) d’évacuer les eaux des premières pluies vers les réseaux des eaux usées.</a:t>
            </a:r>
          </a:p>
        </p:txBody>
      </p:sp>
      <p:cxnSp>
        <p:nvCxnSpPr>
          <p:cNvPr id="84" name="Connecteur droit 83"/>
          <p:cNvCxnSpPr/>
          <p:nvPr/>
        </p:nvCxnSpPr>
        <p:spPr>
          <a:xfrm>
            <a:off x="8487364" y="2553356"/>
            <a:ext cx="0" cy="184205"/>
          </a:xfrm>
          <a:prstGeom prst="line">
            <a:avLst/>
          </a:prstGeom>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7287567" y="2692919"/>
            <a:ext cx="2375794" cy="4031873"/>
          </a:xfrm>
          <a:prstGeom prst="rect">
            <a:avLst/>
          </a:prstGeom>
          <a:solidFill>
            <a:schemeClr val="bg1">
              <a:lumMod val="95000"/>
            </a:schemeClr>
          </a:solidFill>
          <a:ln w="3175">
            <a:solidFill>
              <a:schemeClr val="tx1"/>
            </a:solidFill>
          </a:ln>
        </p:spPr>
        <p:txBody>
          <a:bodyPr wrap="square">
            <a:spAutoFit/>
          </a:bodyPr>
          <a:lstStyle/>
          <a:p>
            <a:r>
              <a:rPr lang="fr-FR" sz="1600" dirty="0">
                <a:latin typeface="+mj-lt"/>
              </a:rPr>
              <a:t>Ce sont des systèmes dans lesquels on divise les eaux pluviales en deux parties : celles provenant des toitures des immeubles, des cours et des jardins qui se déversent dans les réseaux des eaux usées par le biais des branchements particuliers, et celles provenant des surfaces de voiries et qui sont évacuées directement dans le milieu naturel (mer, cours d’eau,…).</a:t>
            </a:r>
          </a:p>
        </p:txBody>
      </p:sp>
      <p:cxnSp>
        <p:nvCxnSpPr>
          <p:cNvPr id="91" name="Connecteur droit 90"/>
          <p:cNvCxnSpPr/>
          <p:nvPr/>
        </p:nvCxnSpPr>
        <p:spPr>
          <a:xfrm flipV="1">
            <a:off x="1463501" y="1879194"/>
            <a:ext cx="180664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a:off x="810137" y="1879194"/>
            <a:ext cx="8560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flipH="1">
            <a:off x="3270148" y="1895309"/>
            <a:ext cx="1" cy="245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a:off x="810137" y="1881662"/>
            <a:ext cx="0" cy="259306"/>
          </a:xfrm>
          <a:prstGeom prst="line">
            <a:avLst/>
          </a:prstGeom>
        </p:spPr>
        <p:style>
          <a:lnRef idx="1">
            <a:schemeClr val="accent1"/>
          </a:lnRef>
          <a:fillRef idx="0">
            <a:schemeClr val="accent1"/>
          </a:fillRef>
          <a:effectRef idx="0">
            <a:schemeClr val="accent1"/>
          </a:effectRef>
          <a:fontRef idx="minor">
            <a:schemeClr val="tx1"/>
          </a:fontRef>
        </p:style>
      </p:cxnSp>
      <p:sp>
        <p:nvSpPr>
          <p:cNvPr id="136" name="Ellipse 135"/>
          <p:cNvSpPr/>
          <p:nvPr/>
        </p:nvSpPr>
        <p:spPr>
          <a:xfrm>
            <a:off x="2394405" y="2103392"/>
            <a:ext cx="1548794" cy="949011"/>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fosse septique (décantation particules solides et les graisses)</a:t>
            </a:r>
          </a:p>
        </p:txBody>
      </p:sp>
      <p:sp>
        <p:nvSpPr>
          <p:cNvPr id="141" name="Ellipse 140"/>
          <p:cNvSpPr/>
          <p:nvPr/>
        </p:nvSpPr>
        <p:spPr>
          <a:xfrm>
            <a:off x="106172" y="2125746"/>
            <a:ext cx="1502313" cy="946295"/>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 de collecte des eaux usées de l’immeuble. </a:t>
            </a:r>
          </a:p>
        </p:txBody>
      </p:sp>
      <p:cxnSp>
        <p:nvCxnSpPr>
          <p:cNvPr id="12" name="Connecteur droit 11"/>
          <p:cNvCxnSpPr>
            <a:stCxn id="64" idx="2"/>
          </p:cNvCxnSpPr>
          <p:nvPr/>
        </p:nvCxnSpPr>
        <p:spPr>
          <a:xfrm flipH="1">
            <a:off x="5850779" y="2657998"/>
            <a:ext cx="1" cy="6186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991437" y="3276600"/>
            <a:ext cx="57113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6702783" y="3276600"/>
            <a:ext cx="9089" cy="3048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3421108" y="3295096"/>
            <a:ext cx="9089" cy="3048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991437" y="3267589"/>
            <a:ext cx="9089" cy="304801"/>
          </a:xfrm>
          <a:prstGeom prst="line">
            <a:avLst/>
          </a:prstGeom>
        </p:spPr>
        <p:style>
          <a:lnRef idx="1">
            <a:schemeClr val="accent1"/>
          </a:lnRef>
          <a:fillRef idx="0">
            <a:schemeClr val="accent1"/>
          </a:fillRef>
          <a:effectRef idx="0">
            <a:schemeClr val="accent1"/>
          </a:effectRef>
          <a:fontRef idx="minor">
            <a:schemeClr val="tx1"/>
          </a:fontRef>
        </p:style>
      </p:cxnSp>
      <p:sp>
        <p:nvSpPr>
          <p:cNvPr id="58" name="Ellipse 63"/>
          <p:cNvSpPr/>
          <p:nvPr/>
        </p:nvSpPr>
        <p:spPr>
          <a:xfrm>
            <a:off x="5088788" y="3554488"/>
            <a:ext cx="2042613"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 mixte</a:t>
            </a:r>
          </a:p>
        </p:txBody>
      </p:sp>
      <p:sp>
        <p:nvSpPr>
          <p:cNvPr id="59" name="Ellipse 63"/>
          <p:cNvSpPr/>
          <p:nvPr/>
        </p:nvSpPr>
        <p:spPr>
          <a:xfrm>
            <a:off x="2584212" y="3603010"/>
            <a:ext cx="2042613"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 séparatif </a:t>
            </a:r>
          </a:p>
        </p:txBody>
      </p:sp>
      <p:sp>
        <p:nvSpPr>
          <p:cNvPr id="60" name="Ellipse 63"/>
          <p:cNvSpPr/>
          <p:nvPr/>
        </p:nvSpPr>
        <p:spPr>
          <a:xfrm>
            <a:off x="148522" y="3550622"/>
            <a:ext cx="2042613"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Système unitaire </a:t>
            </a:r>
          </a:p>
        </p:txBody>
      </p:sp>
      <p:cxnSp>
        <p:nvCxnSpPr>
          <p:cNvPr id="63" name="Connecteur droit 62"/>
          <p:cNvCxnSpPr/>
          <p:nvPr/>
        </p:nvCxnSpPr>
        <p:spPr>
          <a:xfrm flipH="1">
            <a:off x="1782276" y="1672151"/>
            <a:ext cx="16281" cy="207043"/>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par>
                                <p:cTn id="19" presetID="3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1000" fill="hold"/>
                                        <p:tgtEl>
                                          <p:spTgt spid="22"/>
                                        </p:tgtEl>
                                        <p:attrNameLst>
                                          <p:attrName>ppt_w</p:attrName>
                                        </p:attrNameLst>
                                      </p:cBhvr>
                                      <p:tavLst>
                                        <p:tav tm="0">
                                          <p:val>
                                            <p:fltVal val="0"/>
                                          </p:val>
                                        </p:tav>
                                        <p:tav tm="100000">
                                          <p:val>
                                            <p:strVal val="#ppt_w"/>
                                          </p:val>
                                        </p:tav>
                                      </p:tavLst>
                                    </p:anim>
                                    <p:anim calcmode="lin" valueType="num">
                                      <p:cBhvr>
                                        <p:cTn id="28" dur="1000" fill="hold"/>
                                        <p:tgtEl>
                                          <p:spTgt spid="22"/>
                                        </p:tgtEl>
                                        <p:attrNameLst>
                                          <p:attrName>ppt_h</p:attrName>
                                        </p:attrNameLst>
                                      </p:cBhvr>
                                      <p:tavLst>
                                        <p:tav tm="0">
                                          <p:val>
                                            <p:fltVal val="0"/>
                                          </p:val>
                                        </p:tav>
                                        <p:tav tm="100000">
                                          <p:val>
                                            <p:strVal val="#ppt_h"/>
                                          </p:val>
                                        </p:tav>
                                      </p:tavLst>
                                    </p:anim>
                                    <p:anim calcmode="lin" valueType="num">
                                      <p:cBhvr>
                                        <p:cTn id="29" dur="1000" fill="hold"/>
                                        <p:tgtEl>
                                          <p:spTgt spid="22"/>
                                        </p:tgtEl>
                                        <p:attrNameLst>
                                          <p:attrName>style.rotation</p:attrName>
                                        </p:attrNameLst>
                                      </p:cBhvr>
                                      <p:tavLst>
                                        <p:tav tm="0">
                                          <p:val>
                                            <p:fltVal val="90"/>
                                          </p:val>
                                        </p:tav>
                                        <p:tav tm="100000">
                                          <p:val>
                                            <p:fltVal val="0"/>
                                          </p:val>
                                        </p:tav>
                                      </p:tavLst>
                                    </p:anim>
                                    <p:animEffect transition="in" filter="fade">
                                      <p:cBhvr>
                                        <p:cTn id="30" dur="1000"/>
                                        <p:tgtEl>
                                          <p:spTgt spid="22"/>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1000" fill="hold"/>
                                        <p:tgtEl>
                                          <p:spTgt spid="24"/>
                                        </p:tgtEl>
                                        <p:attrNameLst>
                                          <p:attrName>ppt_w</p:attrName>
                                        </p:attrNameLst>
                                      </p:cBhvr>
                                      <p:tavLst>
                                        <p:tav tm="0">
                                          <p:val>
                                            <p:fltVal val="0"/>
                                          </p:val>
                                        </p:tav>
                                        <p:tav tm="100000">
                                          <p:val>
                                            <p:strVal val="#ppt_w"/>
                                          </p:val>
                                        </p:tav>
                                      </p:tavLst>
                                    </p:anim>
                                    <p:anim calcmode="lin" valueType="num">
                                      <p:cBhvr>
                                        <p:cTn id="34" dur="1000" fill="hold"/>
                                        <p:tgtEl>
                                          <p:spTgt spid="24"/>
                                        </p:tgtEl>
                                        <p:attrNameLst>
                                          <p:attrName>ppt_h</p:attrName>
                                        </p:attrNameLst>
                                      </p:cBhvr>
                                      <p:tavLst>
                                        <p:tav tm="0">
                                          <p:val>
                                            <p:fltVal val="0"/>
                                          </p:val>
                                        </p:tav>
                                        <p:tav tm="100000">
                                          <p:val>
                                            <p:strVal val="#ppt_h"/>
                                          </p:val>
                                        </p:tav>
                                      </p:tavLst>
                                    </p:anim>
                                    <p:anim calcmode="lin" valueType="num">
                                      <p:cBhvr>
                                        <p:cTn id="35" dur="1000" fill="hold"/>
                                        <p:tgtEl>
                                          <p:spTgt spid="24"/>
                                        </p:tgtEl>
                                        <p:attrNameLst>
                                          <p:attrName>style.rotation</p:attrName>
                                        </p:attrNameLst>
                                      </p:cBhvr>
                                      <p:tavLst>
                                        <p:tav tm="0">
                                          <p:val>
                                            <p:fltVal val="90"/>
                                          </p:val>
                                        </p:tav>
                                        <p:tav tm="100000">
                                          <p:val>
                                            <p:fltVal val="0"/>
                                          </p:val>
                                        </p:tav>
                                      </p:tavLst>
                                    </p:anim>
                                    <p:animEffect transition="in" filter="fade">
                                      <p:cBhvr>
                                        <p:cTn id="36" dur="10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p:cTn id="41" dur="1000" fill="hold"/>
                                        <p:tgtEl>
                                          <p:spTgt spid="63"/>
                                        </p:tgtEl>
                                        <p:attrNameLst>
                                          <p:attrName>ppt_w</p:attrName>
                                        </p:attrNameLst>
                                      </p:cBhvr>
                                      <p:tavLst>
                                        <p:tav tm="0">
                                          <p:val>
                                            <p:fltVal val="0"/>
                                          </p:val>
                                        </p:tav>
                                        <p:tav tm="100000">
                                          <p:val>
                                            <p:strVal val="#ppt_w"/>
                                          </p:val>
                                        </p:tav>
                                      </p:tavLst>
                                    </p:anim>
                                    <p:anim calcmode="lin" valueType="num">
                                      <p:cBhvr>
                                        <p:cTn id="42" dur="1000" fill="hold"/>
                                        <p:tgtEl>
                                          <p:spTgt spid="63"/>
                                        </p:tgtEl>
                                        <p:attrNameLst>
                                          <p:attrName>ppt_h</p:attrName>
                                        </p:attrNameLst>
                                      </p:cBhvr>
                                      <p:tavLst>
                                        <p:tav tm="0">
                                          <p:val>
                                            <p:fltVal val="0"/>
                                          </p:val>
                                        </p:tav>
                                        <p:tav tm="100000">
                                          <p:val>
                                            <p:strVal val="#ppt_h"/>
                                          </p:val>
                                        </p:tav>
                                      </p:tavLst>
                                    </p:anim>
                                    <p:anim calcmode="lin" valueType="num">
                                      <p:cBhvr>
                                        <p:cTn id="43" dur="1000" fill="hold"/>
                                        <p:tgtEl>
                                          <p:spTgt spid="63"/>
                                        </p:tgtEl>
                                        <p:attrNameLst>
                                          <p:attrName>style.rotation</p:attrName>
                                        </p:attrNameLst>
                                      </p:cBhvr>
                                      <p:tavLst>
                                        <p:tav tm="0">
                                          <p:val>
                                            <p:fltVal val="90"/>
                                          </p:val>
                                        </p:tav>
                                        <p:tav tm="100000">
                                          <p:val>
                                            <p:fltVal val="0"/>
                                          </p:val>
                                        </p:tav>
                                      </p:tavLst>
                                    </p:anim>
                                    <p:animEffect transition="in" filter="fade">
                                      <p:cBhvr>
                                        <p:cTn id="44" dur="1000"/>
                                        <p:tgtEl>
                                          <p:spTgt spid="63"/>
                                        </p:tgtEl>
                                      </p:cBhvr>
                                    </p:animEffect>
                                  </p:childTnLst>
                                </p:cTn>
                              </p:par>
                              <p:par>
                                <p:cTn id="45" presetID="31" presetClass="entr" presetSubtype="0" fill="hold" nodeType="withEffect">
                                  <p:stCondLst>
                                    <p:cond delay="0"/>
                                  </p:stCondLst>
                                  <p:childTnLst>
                                    <p:set>
                                      <p:cBhvr>
                                        <p:cTn id="46" dur="1" fill="hold">
                                          <p:stCondLst>
                                            <p:cond delay="0"/>
                                          </p:stCondLst>
                                        </p:cTn>
                                        <p:tgtEl>
                                          <p:spTgt spid="91"/>
                                        </p:tgtEl>
                                        <p:attrNameLst>
                                          <p:attrName>style.visibility</p:attrName>
                                        </p:attrNameLst>
                                      </p:cBhvr>
                                      <p:to>
                                        <p:strVal val="visible"/>
                                      </p:to>
                                    </p:set>
                                    <p:anim calcmode="lin" valueType="num">
                                      <p:cBhvr>
                                        <p:cTn id="47" dur="1000" fill="hold"/>
                                        <p:tgtEl>
                                          <p:spTgt spid="91"/>
                                        </p:tgtEl>
                                        <p:attrNameLst>
                                          <p:attrName>ppt_w</p:attrName>
                                        </p:attrNameLst>
                                      </p:cBhvr>
                                      <p:tavLst>
                                        <p:tav tm="0">
                                          <p:val>
                                            <p:fltVal val="0"/>
                                          </p:val>
                                        </p:tav>
                                        <p:tav tm="100000">
                                          <p:val>
                                            <p:strVal val="#ppt_w"/>
                                          </p:val>
                                        </p:tav>
                                      </p:tavLst>
                                    </p:anim>
                                    <p:anim calcmode="lin" valueType="num">
                                      <p:cBhvr>
                                        <p:cTn id="48" dur="1000" fill="hold"/>
                                        <p:tgtEl>
                                          <p:spTgt spid="91"/>
                                        </p:tgtEl>
                                        <p:attrNameLst>
                                          <p:attrName>ppt_h</p:attrName>
                                        </p:attrNameLst>
                                      </p:cBhvr>
                                      <p:tavLst>
                                        <p:tav tm="0">
                                          <p:val>
                                            <p:fltVal val="0"/>
                                          </p:val>
                                        </p:tav>
                                        <p:tav tm="100000">
                                          <p:val>
                                            <p:strVal val="#ppt_h"/>
                                          </p:val>
                                        </p:tav>
                                      </p:tavLst>
                                    </p:anim>
                                    <p:anim calcmode="lin" valueType="num">
                                      <p:cBhvr>
                                        <p:cTn id="49" dur="1000" fill="hold"/>
                                        <p:tgtEl>
                                          <p:spTgt spid="91"/>
                                        </p:tgtEl>
                                        <p:attrNameLst>
                                          <p:attrName>style.rotation</p:attrName>
                                        </p:attrNameLst>
                                      </p:cBhvr>
                                      <p:tavLst>
                                        <p:tav tm="0">
                                          <p:val>
                                            <p:fltVal val="90"/>
                                          </p:val>
                                        </p:tav>
                                        <p:tav tm="100000">
                                          <p:val>
                                            <p:fltVal val="0"/>
                                          </p:val>
                                        </p:tav>
                                      </p:tavLst>
                                    </p:anim>
                                    <p:animEffect transition="in" filter="fade">
                                      <p:cBhvr>
                                        <p:cTn id="50" dur="1000"/>
                                        <p:tgtEl>
                                          <p:spTgt spid="91"/>
                                        </p:tgtEl>
                                      </p:cBhvr>
                                    </p:animEffect>
                                  </p:childTnLst>
                                </p:cTn>
                              </p:par>
                              <p:par>
                                <p:cTn id="51" presetID="31" presetClass="entr" presetSubtype="0" fill="hold" nodeType="withEffect">
                                  <p:stCondLst>
                                    <p:cond delay="0"/>
                                  </p:stCondLst>
                                  <p:childTnLst>
                                    <p:set>
                                      <p:cBhvr>
                                        <p:cTn id="52" dur="1" fill="hold">
                                          <p:stCondLst>
                                            <p:cond delay="0"/>
                                          </p:stCondLst>
                                        </p:cTn>
                                        <p:tgtEl>
                                          <p:spTgt spid="98"/>
                                        </p:tgtEl>
                                        <p:attrNameLst>
                                          <p:attrName>style.visibility</p:attrName>
                                        </p:attrNameLst>
                                      </p:cBhvr>
                                      <p:to>
                                        <p:strVal val="visible"/>
                                      </p:to>
                                    </p:set>
                                    <p:anim calcmode="lin" valueType="num">
                                      <p:cBhvr>
                                        <p:cTn id="53" dur="1000" fill="hold"/>
                                        <p:tgtEl>
                                          <p:spTgt spid="98"/>
                                        </p:tgtEl>
                                        <p:attrNameLst>
                                          <p:attrName>ppt_w</p:attrName>
                                        </p:attrNameLst>
                                      </p:cBhvr>
                                      <p:tavLst>
                                        <p:tav tm="0">
                                          <p:val>
                                            <p:fltVal val="0"/>
                                          </p:val>
                                        </p:tav>
                                        <p:tav tm="100000">
                                          <p:val>
                                            <p:strVal val="#ppt_w"/>
                                          </p:val>
                                        </p:tav>
                                      </p:tavLst>
                                    </p:anim>
                                    <p:anim calcmode="lin" valueType="num">
                                      <p:cBhvr>
                                        <p:cTn id="54" dur="1000" fill="hold"/>
                                        <p:tgtEl>
                                          <p:spTgt spid="98"/>
                                        </p:tgtEl>
                                        <p:attrNameLst>
                                          <p:attrName>ppt_h</p:attrName>
                                        </p:attrNameLst>
                                      </p:cBhvr>
                                      <p:tavLst>
                                        <p:tav tm="0">
                                          <p:val>
                                            <p:fltVal val="0"/>
                                          </p:val>
                                        </p:tav>
                                        <p:tav tm="100000">
                                          <p:val>
                                            <p:strVal val="#ppt_h"/>
                                          </p:val>
                                        </p:tav>
                                      </p:tavLst>
                                    </p:anim>
                                    <p:anim calcmode="lin" valueType="num">
                                      <p:cBhvr>
                                        <p:cTn id="55" dur="1000" fill="hold"/>
                                        <p:tgtEl>
                                          <p:spTgt spid="98"/>
                                        </p:tgtEl>
                                        <p:attrNameLst>
                                          <p:attrName>style.rotation</p:attrName>
                                        </p:attrNameLst>
                                      </p:cBhvr>
                                      <p:tavLst>
                                        <p:tav tm="0">
                                          <p:val>
                                            <p:fltVal val="90"/>
                                          </p:val>
                                        </p:tav>
                                        <p:tav tm="100000">
                                          <p:val>
                                            <p:fltVal val="0"/>
                                          </p:val>
                                        </p:tav>
                                      </p:tavLst>
                                    </p:anim>
                                    <p:animEffect transition="in" filter="fade">
                                      <p:cBhvr>
                                        <p:cTn id="56" dur="1000"/>
                                        <p:tgtEl>
                                          <p:spTgt spid="98"/>
                                        </p:tgtEl>
                                      </p:cBhvr>
                                    </p:animEffect>
                                  </p:childTnLst>
                                </p:cTn>
                              </p:par>
                              <p:par>
                                <p:cTn id="57" presetID="31" presetClass="entr" presetSubtype="0" fill="hold" nodeType="withEffect">
                                  <p:stCondLst>
                                    <p:cond delay="0"/>
                                  </p:stCondLst>
                                  <p:childTnLst>
                                    <p:set>
                                      <p:cBhvr>
                                        <p:cTn id="58" dur="1" fill="hold">
                                          <p:stCondLst>
                                            <p:cond delay="0"/>
                                          </p:stCondLst>
                                        </p:cTn>
                                        <p:tgtEl>
                                          <p:spTgt spid="104"/>
                                        </p:tgtEl>
                                        <p:attrNameLst>
                                          <p:attrName>style.visibility</p:attrName>
                                        </p:attrNameLst>
                                      </p:cBhvr>
                                      <p:to>
                                        <p:strVal val="visible"/>
                                      </p:to>
                                    </p:set>
                                    <p:anim calcmode="lin" valueType="num">
                                      <p:cBhvr>
                                        <p:cTn id="59" dur="1000" fill="hold"/>
                                        <p:tgtEl>
                                          <p:spTgt spid="104"/>
                                        </p:tgtEl>
                                        <p:attrNameLst>
                                          <p:attrName>ppt_w</p:attrName>
                                        </p:attrNameLst>
                                      </p:cBhvr>
                                      <p:tavLst>
                                        <p:tav tm="0">
                                          <p:val>
                                            <p:fltVal val="0"/>
                                          </p:val>
                                        </p:tav>
                                        <p:tav tm="100000">
                                          <p:val>
                                            <p:strVal val="#ppt_w"/>
                                          </p:val>
                                        </p:tav>
                                      </p:tavLst>
                                    </p:anim>
                                    <p:anim calcmode="lin" valueType="num">
                                      <p:cBhvr>
                                        <p:cTn id="60" dur="1000" fill="hold"/>
                                        <p:tgtEl>
                                          <p:spTgt spid="104"/>
                                        </p:tgtEl>
                                        <p:attrNameLst>
                                          <p:attrName>ppt_h</p:attrName>
                                        </p:attrNameLst>
                                      </p:cBhvr>
                                      <p:tavLst>
                                        <p:tav tm="0">
                                          <p:val>
                                            <p:fltVal val="0"/>
                                          </p:val>
                                        </p:tav>
                                        <p:tav tm="100000">
                                          <p:val>
                                            <p:strVal val="#ppt_h"/>
                                          </p:val>
                                        </p:tav>
                                      </p:tavLst>
                                    </p:anim>
                                    <p:anim calcmode="lin" valueType="num">
                                      <p:cBhvr>
                                        <p:cTn id="61" dur="1000" fill="hold"/>
                                        <p:tgtEl>
                                          <p:spTgt spid="104"/>
                                        </p:tgtEl>
                                        <p:attrNameLst>
                                          <p:attrName>style.rotation</p:attrName>
                                        </p:attrNameLst>
                                      </p:cBhvr>
                                      <p:tavLst>
                                        <p:tav tm="0">
                                          <p:val>
                                            <p:fltVal val="90"/>
                                          </p:val>
                                        </p:tav>
                                        <p:tav tm="100000">
                                          <p:val>
                                            <p:fltVal val="0"/>
                                          </p:val>
                                        </p:tav>
                                      </p:tavLst>
                                    </p:anim>
                                    <p:animEffect transition="in" filter="fade">
                                      <p:cBhvr>
                                        <p:cTn id="62" dur="1000"/>
                                        <p:tgtEl>
                                          <p:spTgt spid="104"/>
                                        </p:tgtEl>
                                      </p:cBhvr>
                                    </p:animEffect>
                                  </p:childTnLst>
                                </p:cTn>
                              </p:par>
                              <p:par>
                                <p:cTn id="63" presetID="3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anim calcmode="lin" valueType="num">
                                      <p:cBhvr>
                                        <p:cTn id="65" dur="1000" fill="hold"/>
                                        <p:tgtEl>
                                          <p:spTgt spid="101"/>
                                        </p:tgtEl>
                                        <p:attrNameLst>
                                          <p:attrName>ppt_w</p:attrName>
                                        </p:attrNameLst>
                                      </p:cBhvr>
                                      <p:tavLst>
                                        <p:tav tm="0">
                                          <p:val>
                                            <p:fltVal val="0"/>
                                          </p:val>
                                        </p:tav>
                                        <p:tav tm="100000">
                                          <p:val>
                                            <p:strVal val="#ppt_w"/>
                                          </p:val>
                                        </p:tav>
                                      </p:tavLst>
                                    </p:anim>
                                    <p:anim calcmode="lin" valueType="num">
                                      <p:cBhvr>
                                        <p:cTn id="66" dur="1000" fill="hold"/>
                                        <p:tgtEl>
                                          <p:spTgt spid="101"/>
                                        </p:tgtEl>
                                        <p:attrNameLst>
                                          <p:attrName>ppt_h</p:attrName>
                                        </p:attrNameLst>
                                      </p:cBhvr>
                                      <p:tavLst>
                                        <p:tav tm="0">
                                          <p:val>
                                            <p:fltVal val="0"/>
                                          </p:val>
                                        </p:tav>
                                        <p:tav tm="100000">
                                          <p:val>
                                            <p:strVal val="#ppt_h"/>
                                          </p:val>
                                        </p:tav>
                                      </p:tavLst>
                                    </p:anim>
                                    <p:anim calcmode="lin" valueType="num">
                                      <p:cBhvr>
                                        <p:cTn id="67" dur="1000" fill="hold"/>
                                        <p:tgtEl>
                                          <p:spTgt spid="101"/>
                                        </p:tgtEl>
                                        <p:attrNameLst>
                                          <p:attrName>style.rotation</p:attrName>
                                        </p:attrNameLst>
                                      </p:cBhvr>
                                      <p:tavLst>
                                        <p:tav tm="0">
                                          <p:val>
                                            <p:fltVal val="90"/>
                                          </p:val>
                                        </p:tav>
                                        <p:tav tm="100000">
                                          <p:val>
                                            <p:fltVal val="0"/>
                                          </p:val>
                                        </p:tav>
                                      </p:tavLst>
                                    </p:anim>
                                    <p:animEffect transition="in" filter="fade">
                                      <p:cBhvr>
                                        <p:cTn id="68" dur="1000"/>
                                        <p:tgtEl>
                                          <p:spTgt spid="101"/>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141"/>
                                        </p:tgtEl>
                                        <p:attrNameLst>
                                          <p:attrName>style.visibility</p:attrName>
                                        </p:attrNameLst>
                                      </p:cBhvr>
                                      <p:to>
                                        <p:strVal val="visible"/>
                                      </p:to>
                                    </p:set>
                                    <p:anim calcmode="lin" valueType="num">
                                      <p:cBhvr>
                                        <p:cTn id="73" dur="1000" fill="hold"/>
                                        <p:tgtEl>
                                          <p:spTgt spid="141"/>
                                        </p:tgtEl>
                                        <p:attrNameLst>
                                          <p:attrName>ppt_w</p:attrName>
                                        </p:attrNameLst>
                                      </p:cBhvr>
                                      <p:tavLst>
                                        <p:tav tm="0">
                                          <p:val>
                                            <p:fltVal val="0"/>
                                          </p:val>
                                        </p:tav>
                                        <p:tav tm="100000">
                                          <p:val>
                                            <p:strVal val="#ppt_w"/>
                                          </p:val>
                                        </p:tav>
                                      </p:tavLst>
                                    </p:anim>
                                    <p:anim calcmode="lin" valueType="num">
                                      <p:cBhvr>
                                        <p:cTn id="74" dur="1000" fill="hold"/>
                                        <p:tgtEl>
                                          <p:spTgt spid="141"/>
                                        </p:tgtEl>
                                        <p:attrNameLst>
                                          <p:attrName>ppt_h</p:attrName>
                                        </p:attrNameLst>
                                      </p:cBhvr>
                                      <p:tavLst>
                                        <p:tav tm="0">
                                          <p:val>
                                            <p:fltVal val="0"/>
                                          </p:val>
                                        </p:tav>
                                        <p:tav tm="100000">
                                          <p:val>
                                            <p:strVal val="#ppt_h"/>
                                          </p:val>
                                        </p:tav>
                                      </p:tavLst>
                                    </p:anim>
                                    <p:anim calcmode="lin" valueType="num">
                                      <p:cBhvr>
                                        <p:cTn id="75" dur="1000" fill="hold"/>
                                        <p:tgtEl>
                                          <p:spTgt spid="141"/>
                                        </p:tgtEl>
                                        <p:attrNameLst>
                                          <p:attrName>style.rotation</p:attrName>
                                        </p:attrNameLst>
                                      </p:cBhvr>
                                      <p:tavLst>
                                        <p:tav tm="0">
                                          <p:val>
                                            <p:fltVal val="90"/>
                                          </p:val>
                                        </p:tav>
                                        <p:tav tm="100000">
                                          <p:val>
                                            <p:fltVal val="0"/>
                                          </p:val>
                                        </p:tav>
                                      </p:tavLst>
                                    </p:anim>
                                    <p:animEffect transition="in" filter="fade">
                                      <p:cBhvr>
                                        <p:cTn id="76" dur="1000"/>
                                        <p:tgtEl>
                                          <p:spTgt spid="141"/>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36"/>
                                        </p:tgtEl>
                                        <p:attrNameLst>
                                          <p:attrName>style.visibility</p:attrName>
                                        </p:attrNameLst>
                                      </p:cBhvr>
                                      <p:to>
                                        <p:strVal val="visible"/>
                                      </p:to>
                                    </p:set>
                                    <p:anim calcmode="lin" valueType="num">
                                      <p:cBhvr>
                                        <p:cTn id="81" dur="1000" fill="hold"/>
                                        <p:tgtEl>
                                          <p:spTgt spid="136"/>
                                        </p:tgtEl>
                                        <p:attrNameLst>
                                          <p:attrName>ppt_w</p:attrName>
                                        </p:attrNameLst>
                                      </p:cBhvr>
                                      <p:tavLst>
                                        <p:tav tm="0">
                                          <p:val>
                                            <p:fltVal val="0"/>
                                          </p:val>
                                        </p:tav>
                                        <p:tav tm="100000">
                                          <p:val>
                                            <p:strVal val="#ppt_w"/>
                                          </p:val>
                                        </p:tav>
                                      </p:tavLst>
                                    </p:anim>
                                    <p:anim calcmode="lin" valueType="num">
                                      <p:cBhvr>
                                        <p:cTn id="82" dur="1000" fill="hold"/>
                                        <p:tgtEl>
                                          <p:spTgt spid="136"/>
                                        </p:tgtEl>
                                        <p:attrNameLst>
                                          <p:attrName>ppt_h</p:attrName>
                                        </p:attrNameLst>
                                      </p:cBhvr>
                                      <p:tavLst>
                                        <p:tav tm="0">
                                          <p:val>
                                            <p:fltVal val="0"/>
                                          </p:val>
                                        </p:tav>
                                        <p:tav tm="100000">
                                          <p:val>
                                            <p:strVal val="#ppt_h"/>
                                          </p:val>
                                        </p:tav>
                                      </p:tavLst>
                                    </p:anim>
                                    <p:anim calcmode="lin" valueType="num">
                                      <p:cBhvr>
                                        <p:cTn id="83" dur="1000" fill="hold"/>
                                        <p:tgtEl>
                                          <p:spTgt spid="136"/>
                                        </p:tgtEl>
                                        <p:attrNameLst>
                                          <p:attrName>style.rotation</p:attrName>
                                        </p:attrNameLst>
                                      </p:cBhvr>
                                      <p:tavLst>
                                        <p:tav tm="0">
                                          <p:val>
                                            <p:fltVal val="90"/>
                                          </p:val>
                                        </p:tav>
                                        <p:tav tm="100000">
                                          <p:val>
                                            <p:fltVal val="0"/>
                                          </p:val>
                                        </p:tav>
                                      </p:tavLst>
                                    </p:anim>
                                    <p:animEffect transition="in" filter="fade">
                                      <p:cBhvr>
                                        <p:cTn id="84" dur="1000"/>
                                        <p:tgtEl>
                                          <p:spTgt spid="136"/>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p:cTn id="89" dur="1000" fill="hold"/>
                                        <p:tgtEl>
                                          <p:spTgt spid="17"/>
                                        </p:tgtEl>
                                        <p:attrNameLst>
                                          <p:attrName>ppt_w</p:attrName>
                                        </p:attrNameLst>
                                      </p:cBhvr>
                                      <p:tavLst>
                                        <p:tav tm="0">
                                          <p:val>
                                            <p:fltVal val="0"/>
                                          </p:val>
                                        </p:tav>
                                        <p:tav tm="100000">
                                          <p:val>
                                            <p:strVal val="#ppt_w"/>
                                          </p:val>
                                        </p:tav>
                                      </p:tavLst>
                                    </p:anim>
                                    <p:anim calcmode="lin" valueType="num">
                                      <p:cBhvr>
                                        <p:cTn id="90" dur="1000" fill="hold"/>
                                        <p:tgtEl>
                                          <p:spTgt spid="17"/>
                                        </p:tgtEl>
                                        <p:attrNameLst>
                                          <p:attrName>ppt_h</p:attrName>
                                        </p:attrNameLst>
                                      </p:cBhvr>
                                      <p:tavLst>
                                        <p:tav tm="0">
                                          <p:val>
                                            <p:fltVal val="0"/>
                                          </p:val>
                                        </p:tav>
                                        <p:tav tm="100000">
                                          <p:val>
                                            <p:strVal val="#ppt_h"/>
                                          </p:val>
                                        </p:tav>
                                      </p:tavLst>
                                    </p:anim>
                                    <p:anim calcmode="lin" valueType="num">
                                      <p:cBhvr>
                                        <p:cTn id="91" dur="1000" fill="hold"/>
                                        <p:tgtEl>
                                          <p:spTgt spid="17"/>
                                        </p:tgtEl>
                                        <p:attrNameLst>
                                          <p:attrName>style.rotation</p:attrName>
                                        </p:attrNameLst>
                                      </p:cBhvr>
                                      <p:tavLst>
                                        <p:tav tm="0">
                                          <p:val>
                                            <p:fltVal val="90"/>
                                          </p:val>
                                        </p:tav>
                                        <p:tav tm="100000">
                                          <p:val>
                                            <p:fltVal val="0"/>
                                          </p:val>
                                        </p:tav>
                                      </p:tavLst>
                                    </p:anim>
                                    <p:animEffect transition="in" filter="fade">
                                      <p:cBhvr>
                                        <p:cTn id="92" dur="1000"/>
                                        <p:tgtEl>
                                          <p:spTgt spid="17"/>
                                        </p:tgtEl>
                                      </p:cBhvr>
                                    </p:animEffect>
                                  </p:childTnLst>
                                </p:cTn>
                              </p:par>
                              <p:par>
                                <p:cTn id="93" presetID="31" presetClass="entr" presetSubtype="0" fill="hold" nodeType="withEffect">
                                  <p:stCondLst>
                                    <p:cond delay="0"/>
                                  </p:stCondLst>
                                  <p:childTnLst>
                                    <p:set>
                                      <p:cBhvr>
                                        <p:cTn id="94" dur="1" fill="hold">
                                          <p:stCondLst>
                                            <p:cond delay="0"/>
                                          </p:stCondLst>
                                        </p:cTn>
                                        <p:tgtEl>
                                          <p:spTgt spid="10"/>
                                        </p:tgtEl>
                                        <p:attrNameLst>
                                          <p:attrName>style.visibility</p:attrName>
                                        </p:attrNameLst>
                                      </p:cBhvr>
                                      <p:to>
                                        <p:strVal val="visible"/>
                                      </p:to>
                                    </p:set>
                                    <p:anim calcmode="lin" valueType="num">
                                      <p:cBhvr>
                                        <p:cTn id="95" dur="1000" fill="hold"/>
                                        <p:tgtEl>
                                          <p:spTgt spid="10"/>
                                        </p:tgtEl>
                                        <p:attrNameLst>
                                          <p:attrName>ppt_w</p:attrName>
                                        </p:attrNameLst>
                                      </p:cBhvr>
                                      <p:tavLst>
                                        <p:tav tm="0">
                                          <p:val>
                                            <p:fltVal val="0"/>
                                          </p:val>
                                        </p:tav>
                                        <p:tav tm="100000">
                                          <p:val>
                                            <p:strVal val="#ppt_w"/>
                                          </p:val>
                                        </p:tav>
                                      </p:tavLst>
                                    </p:anim>
                                    <p:anim calcmode="lin" valueType="num">
                                      <p:cBhvr>
                                        <p:cTn id="96" dur="1000" fill="hold"/>
                                        <p:tgtEl>
                                          <p:spTgt spid="10"/>
                                        </p:tgtEl>
                                        <p:attrNameLst>
                                          <p:attrName>ppt_h</p:attrName>
                                        </p:attrNameLst>
                                      </p:cBhvr>
                                      <p:tavLst>
                                        <p:tav tm="0">
                                          <p:val>
                                            <p:fltVal val="0"/>
                                          </p:val>
                                        </p:tav>
                                        <p:tav tm="100000">
                                          <p:val>
                                            <p:strVal val="#ppt_h"/>
                                          </p:val>
                                        </p:tav>
                                      </p:tavLst>
                                    </p:anim>
                                    <p:anim calcmode="lin" valueType="num">
                                      <p:cBhvr>
                                        <p:cTn id="97" dur="1000" fill="hold"/>
                                        <p:tgtEl>
                                          <p:spTgt spid="10"/>
                                        </p:tgtEl>
                                        <p:attrNameLst>
                                          <p:attrName>style.rotation</p:attrName>
                                        </p:attrNameLst>
                                      </p:cBhvr>
                                      <p:tavLst>
                                        <p:tav tm="0">
                                          <p:val>
                                            <p:fltVal val="90"/>
                                          </p:val>
                                        </p:tav>
                                        <p:tav tm="100000">
                                          <p:val>
                                            <p:fltVal val="0"/>
                                          </p:val>
                                        </p:tav>
                                      </p:tavLst>
                                    </p:anim>
                                    <p:animEffect transition="in" filter="fade">
                                      <p:cBhvr>
                                        <p:cTn id="98" dur="1000"/>
                                        <p:tgtEl>
                                          <p:spTgt spid="10"/>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1000" fill="hold"/>
                                        <p:tgtEl>
                                          <p:spTgt spid="20"/>
                                        </p:tgtEl>
                                        <p:attrNameLst>
                                          <p:attrName>ppt_w</p:attrName>
                                        </p:attrNameLst>
                                      </p:cBhvr>
                                      <p:tavLst>
                                        <p:tav tm="0">
                                          <p:val>
                                            <p:fltVal val="0"/>
                                          </p:val>
                                        </p:tav>
                                        <p:tav tm="100000">
                                          <p:val>
                                            <p:strVal val="#ppt_w"/>
                                          </p:val>
                                        </p:tav>
                                      </p:tavLst>
                                    </p:anim>
                                    <p:anim calcmode="lin" valueType="num">
                                      <p:cBhvr>
                                        <p:cTn id="102" dur="1000" fill="hold"/>
                                        <p:tgtEl>
                                          <p:spTgt spid="20"/>
                                        </p:tgtEl>
                                        <p:attrNameLst>
                                          <p:attrName>ppt_h</p:attrName>
                                        </p:attrNameLst>
                                      </p:cBhvr>
                                      <p:tavLst>
                                        <p:tav tm="0">
                                          <p:val>
                                            <p:fltVal val="0"/>
                                          </p:val>
                                        </p:tav>
                                        <p:tav tm="100000">
                                          <p:val>
                                            <p:strVal val="#ppt_h"/>
                                          </p:val>
                                        </p:tav>
                                      </p:tavLst>
                                    </p:anim>
                                    <p:anim calcmode="lin" valueType="num">
                                      <p:cBhvr>
                                        <p:cTn id="103" dur="1000" fill="hold"/>
                                        <p:tgtEl>
                                          <p:spTgt spid="20"/>
                                        </p:tgtEl>
                                        <p:attrNameLst>
                                          <p:attrName>style.rotation</p:attrName>
                                        </p:attrNameLst>
                                      </p:cBhvr>
                                      <p:tavLst>
                                        <p:tav tm="0">
                                          <p:val>
                                            <p:fltVal val="90"/>
                                          </p:val>
                                        </p:tav>
                                        <p:tav tm="100000">
                                          <p:val>
                                            <p:fltVal val="0"/>
                                          </p:val>
                                        </p:tav>
                                      </p:tavLst>
                                    </p:anim>
                                    <p:animEffect transition="in" filter="fade">
                                      <p:cBhvr>
                                        <p:cTn id="104" dur="1000"/>
                                        <p:tgtEl>
                                          <p:spTgt spid="20"/>
                                        </p:tgtEl>
                                      </p:cBhvr>
                                    </p:animEffect>
                                  </p:childTnLst>
                                </p:cTn>
                              </p:par>
                            </p:childTnLst>
                          </p:cTn>
                        </p:par>
                      </p:childTnLst>
                    </p:cTn>
                  </p:par>
                  <p:par>
                    <p:cTn id="105" fill="hold">
                      <p:stCondLst>
                        <p:cond delay="indefinite"/>
                      </p:stCondLst>
                      <p:childTnLst>
                        <p:par>
                          <p:cTn id="106" fill="hold">
                            <p:stCondLst>
                              <p:cond delay="0"/>
                            </p:stCondLst>
                            <p:childTnLst>
                              <p:par>
                                <p:cTn id="107" presetID="31" presetClass="entr" presetSubtype="0" fill="hold" nodeType="clickEffect">
                                  <p:stCondLst>
                                    <p:cond delay="0"/>
                                  </p:stCondLst>
                                  <p:childTnLst>
                                    <p:set>
                                      <p:cBhvr>
                                        <p:cTn id="108" dur="1" fill="hold">
                                          <p:stCondLst>
                                            <p:cond delay="0"/>
                                          </p:stCondLst>
                                        </p:cTn>
                                        <p:tgtEl>
                                          <p:spTgt spid="26"/>
                                        </p:tgtEl>
                                        <p:attrNameLst>
                                          <p:attrName>style.visibility</p:attrName>
                                        </p:attrNameLst>
                                      </p:cBhvr>
                                      <p:to>
                                        <p:strVal val="visible"/>
                                      </p:to>
                                    </p:set>
                                    <p:anim calcmode="lin" valueType="num">
                                      <p:cBhvr>
                                        <p:cTn id="109" dur="1000" fill="hold"/>
                                        <p:tgtEl>
                                          <p:spTgt spid="26"/>
                                        </p:tgtEl>
                                        <p:attrNameLst>
                                          <p:attrName>ppt_w</p:attrName>
                                        </p:attrNameLst>
                                      </p:cBhvr>
                                      <p:tavLst>
                                        <p:tav tm="0">
                                          <p:val>
                                            <p:fltVal val="0"/>
                                          </p:val>
                                        </p:tav>
                                        <p:tav tm="100000">
                                          <p:val>
                                            <p:strVal val="#ppt_w"/>
                                          </p:val>
                                        </p:tav>
                                      </p:tavLst>
                                    </p:anim>
                                    <p:anim calcmode="lin" valueType="num">
                                      <p:cBhvr>
                                        <p:cTn id="110" dur="1000" fill="hold"/>
                                        <p:tgtEl>
                                          <p:spTgt spid="26"/>
                                        </p:tgtEl>
                                        <p:attrNameLst>
                                          <p:attrName>ppt_h</p:attrName>
                                        </p:attrNameLst>
                                      </p:cBhvr>
                                      <p:tavLst>
                                        <p:tav tm="0">
                                          <p:val>
                                            <p:fltVal val="0"/>
                                          </p:val>
                                        </p:tav>
                                        <p:tav tm="100000">
                                          <p:val>
                                            <p:strVal val="#ppt_h"/>
                                          </p:val>
                                        </p:tav>
                                      </p:tavLst>
                                    </p:anim>
                                    <p:anim calcmode="lin" valueType="num">
                                      <p:cBhvr>
                                        <p:cTn id="111" dur="1000" fill="hold"/>
                                        <p:tgtEl>
                                          <p:spTgt spid="26"/>
                                        </p:tgtEl>
                                        <p:attrNameLst>
                                          <p:attrName>style.rotation</p:attrName>
                                        </p:attrNameLst>
                                      </p:cBhvr>
                                      <p:tavLst>
                                        <p:tav tm="0">
                                          <p:val>
                                            <p:fltVal val="90"/>
                                          </p:val>
                                        </p:tav>
                                        <p:tav tm="100000">
                                          <p:val>
                                            <p:fltVal val="0"/>
                                          </p:val>
                                        </p:tav>
                                      </p:tavLst>
                                    </p:anim>
                                    <p:animEffect transition="in" filter="fade">
                                      <p:cBhvr>
                                        <p:cTn id="112" dur="1000"/>
                                        <p:tgtEl>
                                          <p:spTgt spid="26"/>
                                        </p:tgtEl>
                                      </p:cBhvr>
                                    </p:animEffect>
                                  </p:childTnLst>
                                </p:cTn>
                              </p:par>
                              <p:par>
                                <p:cTn id="113" presetID="31" presetClass="entr" presetSubtype="0" fill="hold" nodeType="withEffect">
                                  <p:stCondLst>
                                    <p:cond delay="0"/>
                                  </p:stCondLst>
                                  <p:childTnLst>
                                    <p:set>
                                      <p:cBhvr>
                                        <p:cTn id="114" dur="1" fill="hold">
                                          <p:stCondLst>
                                            <p:cond delay="0"/>
                                          </p:stCondLst>
                                        </p:cTn>
                                        <p:tgtEl>
                                          <p:spTgt spid="33"/>
                                        </p:tgtEl>
                                        <p:attrNameLst>
                                          <p:attrName>style.visibility</p:attrName>
                                        </p:attrNameLst>
                                      </p:cBhvr>
                                      <p:to>
                                        <p:strVal val="visible"/>
                                      </p:to>
                                    </p:set>
                                    <p:anim calcmode="lin" valueType="num">
                                      <p:cBhvr>
                                        <p:cTn id="115" dur="1000" fill="hold"/>
                                        <p:tgtEl>
                                          <p:spTgt spid="33"/>
                                        </p:tgtEl>
                                        <p:attrNameLst>
                                          <p:attrName>ppt_w</p:attrName>
                                        </p:attrNameLst>
                                      </p:cBhvr>
                                      <p:tavLst>
                                        <p:tav tm="0">
                                          <p:val>
                                            <p:fltVal val="0"/>
                                          </p:val>
                                        </p:tav>
                                        <p:tav tm="100000">
                                          <p:val>
                                            <p:strVal val="#ppt_w"/>
                                          </p:val>
                                        </p:tav>
                                      </p:tavLst>
                                    </p:anim>
                                    <p:anim calcmode="lin" valueType="num">
                                      <p:cBhvr>
                                        <p:cTn id="116" dur="1000" fill="hold"/>
                                        <p:tgtEl>
                                          <p:spTgt spid="33"/>
                                        </p:tgtEl>
                                        <p:attrNameLst>
                                          <p:attrName>ppt_h</p:attrName>
                                        </p:attrNameLst>
                                      </p:cBhvr>
                                      <p:tavLst>
                                        <p:tav tm="0">
                                          <p:val>
                                            <p:fltVal val="0"/>
                                          </p:val>
                                        </p:tav>
                                        <p:tav tm="100000">
                                          <p:val>
                                            <p:strVal val="#ppt_h"/>
                                          </p:val>
                                        </p:tav>
                                      </p:tavLst>
                                    </p:anim>
                                    <p:anim calcmode="lin" valueType="num">
                                      <p:cBhvr>
                                        <p:cTn id="117" dur="1000" fill="hold"/>
                                        <p:tgtEl>
                                          <p:spTgt spid="33"/>
                                        </p:tgtEl>
                                        <p:attrNameLst>
                                          <p:attrName>style.rotation</p:attrName>
                                        </p:attrNameLst>
                                      </p:cBhvr>
                                      <p:tavLst>
                                        <p:tav tm="0">
                                          <p:val>
                                            <p:fltVal val="90"/>
                                          </p:val>
                                        </p:tav>
                                        <p:tav tm="100000">
                                          <p:val>
                                            <p:fltVal val="0"/>
                                          </p:val>
                                        </p:tav>
                                      </p:tavLst>
                                    </p:anim>
                                    <p:animEffect transition="in" filter="fade">
                                      <p:cBhvr>
                                        <p:cTn id="118" dur="1000"/>
                                        <p:tgtEl>
                                          <p:spTgt spid="33"/>
                                        </p:tgtEl>
                                      </p:cBhvr>
                                    </p:animEffect>
                                  </p:childTnLst>
                                </p:cTn>
                              </p:par>
                              <p:par>
                                <p:cTn id="119" presetID="31" presetClass="entr" presetSubtype="0" fill="hold" nodeType="withEffect">
                                  <p:stCondLst>
                                    <p:cond delay="0"/>
                                  </p:stCondLst>
                                  <p:childTnLst>
                                    <p:set>
                                      <p:cBhvr>
                                        <p:cTn id="120" dur="1" fill="hold">
                                          <p:stCondLst>
                                            <p:cond delay="0"/>
                                          </p:stCondLst>
                                        </p:cTn>
                                        <p:tgtEl>
                                          <p:spTgt spid="62"/>
                                        </p:tgtEl>
                                        <p:attrNameLst>
                                          <p:attrName>style.visibility</p:attrName>
                                        </p:attrNameLst>
                                      </p:cBhvr>
                                      <p:to>
                                        <p:strVal val="visible"/>
                                      </p:to>
                                    </p:set>
                                    <p:anim calcmode="lin" valueType="num">
                                      <p:cBhvr>
                                        <p:cTn id="121" dur="1000" fill="hold"/>
                                        <p:tgtEl>
                                          <p:spTgt spid="62"/>
                                        </p:tgtEl>
                                        <p:attrNameLst>
                                          <p:attrName>ppt_w</p:attrName>
                                        </p:attrNameLst>
                                      </p:cBhvr>
                                      <p:tavLst>
                                        <p:tav tm="0">
                                          <p:val>
                                            <p:fltVal val="0"/>
                                          </p:val>
                                        </p:tav>
                                        <p:tav tm="100000">
                                          <p:val>
                                            <p:strVal val="#ppt_w"/>
                                          </p:val>
                                        </p:tav>
                                      </p:tavLst>
                                    </p:anim>
                                    <p:anim calcmode="lin" valueType="num">
                                      <p:cBhvr>
                                        <p:cTn id="122" dur="1000" fill="hold"/>
                                        <p:tgtEl>
                                          <p:spTgt spid="62"/>
                                        </p:tgtEl>
                                        <p:attrNameLst>
                                          <p:attrName>ppt_h</p:attrName>
                                        </p:attrNameLst>
                                      </p:cBhvr>
                                      <p:tavLst>
                                        <p:tav tm="0">
                                          <p:val>
                                            <p:fltVal val="0"/>
                                          </p:val>
                                        </p:tav>
                                        <p:tav tm="100000">
                                          <p:val>
                                            <p:strVal val="#ppt_h"/>
                                          </p:val>
                                        </p:tav>
                                      </p:tavLst>
                                    </p:anim>
                                    <p:anim calcmode="lin" valueType="num">
                                      <p:cBhvr>
                                        <p:cTn id="123" dur="1000" fill="hold"/>
                                        <p:tgtEl>
                                          <p:spTgt spid="62"/>
                                        </p:tgtEl>
                                        <p:attrNameLst>
                                          <p:attrName>style.rotation</p:attrName>
                                        </p:attrNameLst>
                                      </p:cBhvr>
                                      <p:tavLst>
                                        <p:tav tm="0">
                                          <p:val>
                                            <p:fltVal val="90"/>
                                          </p:val>
                                        </p:tav>
                                        <p:tav tm="100000">
                                          <p:val>
                                            <p:fltVal val="0"/>
                                          </p:val>
                                        </p:tav>
                                      </p:tavLst>
                                    </p:anim>
                                    <p:animEffect transition="in" filter="fade">
                                      <p:cBhvr>
                                        <p:cTn id="124" dur="1000"/>
                                        <p:tgtEl>
                                          <p:spTgt spid="62"/>
                                        </p:tgtEl>
                                      </p:cBhvr>
                                    </p:animEffect>
                                  </p:childTnLst>
                                </p:cTn>
                              </p:par>
                              <p:par>
                                <p:cTn id="125" presetID="31" presetClass="entr" presetSubtype="0" fill="hold" grpId="0" nodeType="withEffect">
                                  <p:stCondLst>
                                    <p:cond delay="0"/>
                                  </p:stCondLst>
                                  <p:childTnLst>
                                    <p:set>
                                      <p:cBhvr>
                                        <p:cTn id="126" dur="1" fill="hold">
                                          <p:stCondLst>
                                            <p:cond delay="0"/>
                                          </p:stCondLst>
                                        </p:cTn>
                                        <p:tgtEl>
                                          <p:spTgt spid="64"/>
                                        </p:tgtEl>
                                        <p:attrNameLst>
                                          <p:attrName>style.visibility</p:attrName>
                                        </p:attrNameLst>
                                      </p:cBhvr>
                                      <p:to>
                                        <p:strVal val="visible"/>
                                      </p:to>
                                    </p:set>
                                    <p:anim calcmode="lin" valueType="num">
                                      <p:cBhvr>
                                        <p:cTn id="127" dur="1000" fill="hold"/>
                                        <p:tgtEl>
                                          <p:spTgt spid="64"/>
                                        </p:tgtEl>
                                        <p:attrNameLst>
                                          <p:attrName>ppt_w</p:attrName>
                                        </p:attrNameLst>
                                      </p:cBhvr>
                                      <p:tavLst>
                                        <p:tav tm="0">
                                          <p:val>
                                            <p:fltVal val="0"/>
                                          </p:val>
                                        </p:tav>
                                        <p:tav tm="100000">
                                          <p:val>
                                            <p:strVal val="#ppt_w"/>
                                          </p:val>
                                        </p:tav>
                                      </p:tavLst>
                                    </p:anim>
                                    <p:anim calcmode="lin" valueType="num">
                                      <p:cBhvr>
                                        <p:cTn id="128" dur="1000" fill="hold"/>
                                        <p:tgtEl>
                                          <p:spTgt spid="64"/>
                                        </p:tgtEl>
                                        <p:attrNameLst>
                                          <p:attrName>ppt_h</p:attrName>
                                        </p:attrNameLst>
                                      </p:cBhvr>
                                      <p:tavLst>
                                        <p:tav tm="0">
                                          <p:val>
                                            <p:fltVal val="0"/>
                                          </p:val>
                                        </p:tav>
                                        <p:tav tm="100000">
                                          <p:val>
                                            <p:strVal val="#ppt_h"/>
                                          </p:val>
                                        </p:tav>
                                      </p:tavLst>
                                    </p:anim>
                                    <p:anim calcmode="lin" valueType="num">
                                      <p:cBhvr>
                                        <p:cTn id="129" dur="1000" fill="hold"/>
                                        <p:tgtEl>
                                          <p:spTgt spid="64"/>
                                        </p:tgtEl>
                                        <p:attrNameLst>
                                          <p:attrName>style.rotation</p:attrName>
                                        </p:attrNameLst>
                                      </p:cBhvr>
                                      <p:tavLst>
                                        <p:tav tm="0">
                                          <p:val>
                                            <p:fltVal val="90"/>
                                          </p:val>
                                        </p:tav>
                                        <p:tav tm="100000">
                                          <p:val>
                                            <p:fltVal val="0"/>
                                          </p:val>
                                        </p:tav>
                                      </p:tavLst>
                                    </p:anim>
                                    <p:animEffect transition="in" filter="fade">
                                      <p:cBhvr>
                                        <p:cTn id="130" dur="1000"/>
                                        <p:tgtEl>
                                          <p:spTgt spid="64"/>
                                        </p:tgtEl>
                                      </p:cBhvr>
                                    </p:animEffect>
                                  </p:childTnLst>
                                </p:cTn>
                              </p:par>
                            </p:childTnLst>
                          </p:cTn>
                        </p:par>
                      </p:childTnLst>
                    </p:cTn>
                  </p:par>
                  <p:par>
                    <p:cTn id="131" fill="hold">
                      <p:stCondLst>
                        <p:cond delay="indefinite"/>
                      </p:stCondLst>
                      <p:childTnLst>
                        <p:par>
                          <p:cTn id="132" fill="hold">
                            <p:stCondLst>
                              <p:cond delay="0"/>
                            </p:stCondLst>
                            <p:childTnLst>
                              <p:par>
                                <p:cTn id="133" presetID="31" presetClass="entr" presetSubtype="0" fill="hold" nodeType="clickEffect">
                                  <p:stCondLst>
                                    <p:cond delay="0"/>
                                  </p:stCondLst>
                                  <p:childTnLst>
                                    <p:set>
                                      <p:cBhvr>
                                        <p:cTn id="134" dur="1" fill="hold">
                                          <p:stCondLst>
                                            <p:cond delay="0"/>
                                          </p:stCondLst>
                                        </p:cTn>
                                        <p:tgtEl>
                                          <p:spTgt spid="12"/>
                                        </p:tgtEl>
                                        <p:attrNameLst>
                                          <p:attrName>style.visibility</p:attrName>
                                        </p:attrNameLst>
                                      </p:cBhvr>
                                      <p:to>
                                        <p:strVal val="visible"/>
                                      </p:to>
                                    </p:set>
                                    <p:anim calcmode="lin" valueType="num">
                                      <p:cBhvr>
                                        <p:cTn id="135" dur="1000" fill="hold"/>
                                        <p:tgtEl>
                                          <p:spTgt spid="12"/>
                                        </p:tgtEl>
                                        <p:attrNameLst>
                                          <p:attrName>ppt_w</p:attrName>
                                        </p:attrNameLst>
                                      </p:cBhvr>
                                      <p:tavLst>
                                        <p:tav tm="0">
                                          <p:val>
                                            <p:fltVal val="0"/>
                                          </p:val>
                                        </p:tav>
                                        <p:tav tm="100000">
                                          <p:val>
                                            <p:strVal val="#ppt_w"/>
                                          </p:val>
                                        </p:tav>
                                      </p:tavLst>
                                    </p:anim>
                                    <p:anim calcmode="lin" valueType="num">
                                      <p:cBhvr>
                                        <p:cTn id="136" dur="1000" fill="hold"/>
                                        <p:tgtEl>
                                          <p:spTgt spid="12"/>
                                        </p:tgtEl>
                                        <p:attrNameLst>
                                          <p:attrName>ppt_h</p:attrName>
                                        </p:attrNameLst>
                                      </p:cBhvr>
                                      <p:tavLst>
                                        <p:tav tm="0">
                                          <p:val>
                                            <p:fltVal val="0"/>
                                          </p:val>
                                        </p:tav>
                                        <p:tav tm="100000">
                                          <p:val>
                                            <p:strVal val="#ppt_h"/>
                                          </p:val>
                                        </p:tav>
                                      </p:tavLst>
                                    </p:anim>
                                    <p:anim calcmode="lin" valueType="num">
                                      <p:cBhvr>
                                        <p:cTn id="137" dur="1000" fill="hold"/>
                                        <p:tgtEl>
                                          <p:spTgt spid="12"/>
                                        </p:tgtEl>
                                        <p:attrNameLst>
                                          <p:attrName>style.rotation</p:attrName>
                                        </p:attrNameLst>
                                      </p:cBhvr>
                                      <p:tavLst>
                                        <p:tav tm="0">
                                          <p:val>
                                            <p:fltVal val="90"/>
                                          </p:val>
                                        </p:tav>
                                        <p:tav tm="100000">
                                          <p:val>
                                            <p:fltVal val="0"/>
                                          </p:val>
                                        </p:tav>
                                      </p:tavLst>
                                    </p:anim>
                                    <p:animEffect transition="in" filter="fade">
                                      <p:cBhvr>
                                        <p:cTn id="138" dur="1000"/>
                                        <p:tgtEl>
                                          <p:spTgt spid="12"/>
                                        </p:tgtEl>
                                      </p:cBhvr>
                                    </p:animEffect>
                                  </p:childTnLst>
                                </p:cTn>
                              </p:par>
                              <p:par>
                                <p:cTn id="139" presetID="31" presetClass="entr" presetSubtype="0" fill="hold" nodeType="withEffect">
                                  <p:stCondLst>
                                    <p:cond delay="0"/>
                                  </p:stCondLst>
                                  <p:childTnLst>
                                    <p:set>
                                      <p:cBhvr>
                                        <p:cTn id="140" dur="1" fill="hold">
                                          <p:stCondLst>
                                            <p:cond delay="0"/>
                                          </p:stCondLst>
                                        </p:cTn>
                                        <p:tgtEl>
                                          <p:spTgt spid="18"/>
                                        </p:tgtEl>
                                        <p:attrNameLst>
                                          <p:attrName>style.visibility</p:attrName>
                                        </p:attrNameLst>
                                      </p:cBhvr>
                                      <p:to>
                                        <p:strVal val="visible"/>
                                      </p:to>
                                    </p:set>
                                    <p:anim calcmode="lin" valueType="num">
                                      <p:cBhvr>
                                        <p:cTn id="141" dur="1000" fill="hold"/>
                                        <p:tgtEl>
                                          <p:spTgt spid="18"/>
                                        </p:tgtEl>
                                        <p:attrNameLst>
                                          <p:attrName>ppt_w</p:attrName>
                                        </p:attrNameLst>
                                      </p:cBhvr>
                                      <p:tavLst>
                                        <p:tav tm="0">
                                          <p:val>
                                            <p:fltVal val="0"/>
                                          </p:val>
                                        </p:tav>
                                        <p:tav tm="100000">
                                          <p:val>
                                            <p:strVal val="#ppt_w"/>
                                          </p:val>
                                        </p:tav>
                                      </p:tavLst>
                                    </p:anim>
                                    <p:anim calcmode="lin" valueType="num">
                                      <p:cBhvr>
                                        <p:cTn id="142" dur="1000" fill="hold"/>
                                        <p:tgtEl>
                                          <p:spTgt spid="18"/>
                                        </p:tgtEl>
                                        <p:attrNameLst>
                                          <p:attrName>ppt_h</p:attrName>
                                        </p:attrNameLst>
                                      </p:cBhvr>
                                      <p:tavLst>
                                        <p:tav tm="0">
                                          <p:val>
                                            <p:fltVal val="0"/>
                                          </p:val>
                                        </p:tav>
                                        <p:tav tm="100000">
                                          <p:val>
                                            <p:strVal val="#ppt_h"/>
                                          </p:val>
                                        </p:tav>
                                      </p:tavLst>
                                    </p:anim>
                                    <p:anim calcmode="lin" valueType="num">
                                      <p:cBhvr>
                                        <p:cTn id="143" dur="1000" fill="hold"/>
                                        <p:tgtEl>
                                          <p:spTgt spid="18"/>
                                        </p:tgtEl>
                                        <p:attrNameLst>
                                          <p:attrName>style.rotation</p:attrName>
                                        </p:attrNameLst>
                                      </p:cBhvr>
                                      <p:tavLst>
                                        <p:tav tm="0">
                                          <p:val>
                                            <p:fltVal val="90"/>
                                          </p:val>
                                        </p:tav>
                                        <p:tav tm="100000">
                                          <p:val>
                                            <p:fltVal val="0"/>
                                          </p:val>
                                        </p:tav>
                                      </p:tavLst>
                                    </p:anim>
                                    <p:animEffect transition="in" filter="fade">
                                      <p:cBhvr>
                                        <p:cTn id="144" dur="1000"/>
                                        <p:tgtEl>
                                          <p:spTgt spid="18"/>
                                        </p:tgtEl>
                                      </p:cBhvr>
                                    </p:animEffect>
                                  </p:childTnLst>
                                </p:cTn>
                              </p:par>
                              <p:par>
                                <p:cTn id="145" presetID="31" presetClass="entr" presetSubtype="0" fill="hold" nodeType="withEffect">
                                  <p:stCondLst>
                                    <p:cond delay="0"/>
                                  </p:stCondLst>
                                  <p:childTnLst>
                                    <p:set>
                                      <p:cBhvr>
                                        <p:cTn id="146" dur="1" fill="hold">
                                          <p:stCondLst>
                                            <p:cond delay="0"/>
                                          </p:stCondLst>
                                        </p:cTn>
                                        <p:tgtEl>
                                          <p:spTgt spid="57"/>
                                        </p:tgtEl>
                                        <p:attrNameLst>
                                          <p:attrName>style.visibility</p:attrName>
                                        </p:attrNameLst>
                                      </p:cBhvr>
                                      <p:to>
                                        <p:strVal val="visible"/>
                                      </p:to>
                                    </p:set>
                                    <p:anim calcmode="lin" valueType="num">
                                      <p:cBhvr>
                                        <p:cTn id="147" dur="1000" fill="hold"/>
                                        <p:tgtEl>
                                          <p:spTgt spid="57"/>
                                        </p:tgtEl>
                                        <p:attrNameLst>
                                          <p:attrName>ppt_w</p:attrName>
                                        </p:attrNameLst>
                                      </p:cBhvr>
                                      <p:tavLst>
                                        <p:tav tm="0">
                                          <p:val>
                                            <p:fltVal val="0"/>
                                          </p:val>
                                        </p:tav>
                                        <p:tav tm="100000">
                                          <p:val>
                                            <p:strVal val="#ppt_w"/>
                                          </p:val>
                                        </p:tav>
                                      </p:tavLst>
                                    </p:anim>
                                    <p:anim calcmode="lin" valueType="num">
                                      <p:cBhvr>
                                        <p:cTn id="148" dur="1000" fill="hold"/>
                                        <p:tgtEl>
                                          <p:spTgt spid="57"/>
                                        </p:tgtEl>
                                        <p:attrNameLst>
                                          <p:attrName>ppt_h</p:attrName>
                                        </p:attrNameLst>
                                      </p:cBhvr>
                                      <p:tavLst>
                                        <p:tav tm="0">
                                          <p:val>
                                            <p:fltVal val="0"/>
                                          </p:val>
                                        </p:tav>
                                        <p:tav tm="100000">
                                          <p:val>
                                            <p:strVal val="#ppt_h"/>
                                          </p:val>
                                        </p:tav>
                                      </p:tavLst>
                                    </p:anim>
                                    <p:anim calcmode="lin" valueType="num">
                                      <p:cBhvr>
                                        <p:cTn id="149" dur="1000" fill="hold"/>
                                        <p:tgtEl>
                                          <p:spTgt spid="57"/>
                                        </p:tgtEl>
                                        <p:attrNameLst>
                                          <p:attrName>style.rotation</p:attrName>
                                        </p:attrNameLst>
                                      </p:cBhvr>
                                      <p:tavLst>
                                        <p:tav tm="0">
                                          <p:val>
                                            <p:fltVal val="90"/>
                                          </p:val>
                                        </p:tav>
                                        <p:tav tm="100000">
                                          <p:val>
                                            <p:fltVal val="0"/>
                                          </p:val>
                                        </p:tav>
                                      </p:tavLst>
                                    </p:anim>
                                    <p:animEffect transition="in" filter="fade">
                                      <p:cBhvr>
                                        <p:cTn id="150" dur="1000"/>
                                        <p:tgtEl>
                                          <p:spTgt spid="57"/>
                                        </p:tgtEl>
                                      </p:cBhvr>
                                    </p:animEffect>
                                  </p:childTnLst>
                                </p:cTn>
                              </p:par>
                              <p:par>
                                <p:cTn id="151" presetID="31" presetClass="entr" presetSubtype="0" fill="hold" nodeType="withEffect">
                                  <p:stCondLst>
                                    <p:cond delay="0"/>
                                  </p:stCondLst>
                                  <p:childTnLst>
                                    <p:set>
                                      <p:cBhvr>
                                        <p:cTn id="152" dur="1" fill="hold">
                                          <p:stCondLst>
                                            <p:cond delay="0"/>
                                          </p:stCondLst>
                                        </p:cTn>
                                        <p:tgtEl>
                                          <p:spTgt spid="56"/>
                                        </p:tgtEl>
                                        <p:attrNameLst>
                                          <p:attrName>style.visibility</p:attrName>
                                        </p:attrNameLst>
                                      </p:cBhvr>
                                      <p:to>
                                        <p:strVal val="visible"/>
                                      </p:to>
                                    </p:set>
                                    <p:anim calcmode="lin" valueType="num">
                                      <p:cBhvr>
                                        <p:cTn id="153" dur="1000" fill="hold"/>
                                        <p:tgtEl>
                                          <p:spTgt spid="56"/>
                                        </p:tgtEl>
                                        <p:attrNameLst>
                                          <p:attrName>ppt_w</p:attrName>
                                        </p:attrNameLst>
                                      </p:cBhvr>
                                      <p:tavLst>
                                        <p:tav tm="0">
                                          <p:val>
                                            <p:fltVal val="0"/>
                                          </p:val>
                                        </p:tav>
                                        <p:tav tm="100000">
                                          <p:val>
                                            <p:strVal val="#ppt_w"/>
                                          </p:val>
                                        </p:tav>
                                      </p:tavLst>
                                    </p:anim>
                                    <p:anim calcmode="lin" valueType="num">
                                      <p:cBhvr>
                                        <p:cTn id="154" dur="1000" fill="hold"/>
                                        <p:tgtEl>
                                          <p:spTgt spid="56"/>
                                        </p:tgtEl>
                                        <p:attrNameLst>
                                          <p:attrName>ppt_h</p:attrName>
                                        </p:attrNameLst>
                                      </p:cBhvr>
                                      <p:tavLst>
                                        <p:tav tm="0">
                                          <p:val>
                                            <p:fltVal val="0"/>
                                          </p:val>
                                        </p:tav>
                                        <p:tav tm="100000">
                                          <p:val>
                                            <p:strVal val="#ppt_h"/>
                                          </p:val>
                                        </p:tav>
                                      </p:tavLst>
                                    </p:anim>
                                    <p:anim calcmode="lin" valueType="num">
                                      <p:cBhvr>
                                        <p:cTn id="155" dur="1000" fill="hold"/>
                                        <p:tgtEl>
                                          <p:spTgt spid="56"/>
                                        </p:tgtEl>
                                        <p:attrNameLst>
                                          <p:attrName>style.rotation</p:attrName>
                                        </p:attrNameLst>
                                      </p:cBhvr>
                                      <p:tavLst>
                                        <p:tav tm="0">
                                          <p:val>
                                            <p:fltVal val="90"/>
                                          </p:val>
                                        </p:tav>
                                        <p:tav tm="100000">
                                          <p:val>
                                            <p:fltVal val="0"/>
                                          </p:val>
                                        </p:tav>
                                      </p:tavLst>
                                    </p:anim>
                                    <p:animEffect transition="in" filter="fade">
                                      <p:cBhvr>
                                        <p:cTn id="156" dur="1000"/>
                                        <p:tgtEl>
                                          <p:spTgt spid="56"/>
                                        </p:tgtEl>
                                      </p:cBhvr>
                                    </p:animEffect>
                                  </p:childTnLst>
                                </p:cTn>
                              </p:par>
                              <p:par>
                                <p:cTn id="157" presetID="31" presetClass="entr" presetSubtype="0" fill="hold" nodeType="withEffect">
                                  <p:stCondLst>
                                    <p:cond delay="0"/>
                                  </p:stCondLst>
                                  <p:childTnLst>
                                    <p:set>
                                      <p:cBhvr>
                                        <p:cTn id="158" dur="1" fill="hold">
                                          <p:stCondLst>
                                            <p:cond delay="0"/>
                                          </p:stCondLst>
                                        </p:cTn>
                                        <p:tgtEl>
                                          <p:spTgt spid="27"/>
                                        </p:tgtEl>
                                        <p:attrNameLst>
                                          <p:attrName>style.visibility</p:attrName>
                                        </p:attrNameLst>
                                      </p:cBhvr>
                                      <p:to>
                                        <p:strVal val="visible"/>
                                      </p:to>
                                    </p:set>
                                    <p:anim calcmode="lin" valueType="num">
                                      <p:cBhvr>
                                        <p:cTn id="159" dur="1000" fill="hold"/>
                                        <p:tgtEl>
                                          <p:spTgt spid="27"/>
                                        </p:tgtEl>
                                        <p:attrNameLst>
                                          <p:attrName>ppt_w</p:attrName>
                                        </p:attrNameLst>
                                      </p:cBhvr>
                                      <p:tavLst>
                                        <p:tav tm="0">
                                          <p:val>
                                            <p:fltVal val="0"/>
                                          </p:val>
                                        </p:tav>
                                        <p:tav tm="100000">
                                          <p:val>
                                            <p:strVal val="#ppt_w"/>
                                          </p:val>
                                        </p:tav>
                                      </p:tavLst>
                                    </p:anim>
                                    <p:anim calcmode="lin" valueType="num">
                                      <p:cBhvr>
                                        <p:cTn id="160" dur="1000" fill="hold"/>
                                        <p:tgtEl>
                                          <p:spTgt spid="27"/>
                                        </p:tgtEl>
                                        <p:attrNameLst>
                                          <p:attrName>ppt_h</p:attrName>
                                        </p:attrNameLst>
                                      </p:cBhvr>
                                      <p:tavLst>
                                        <p:tav tm="0">
                                          <p:val>
                                            <p:fltVal val="0"/>
                                          </p:val>
                                        </p:tav>
                                        <p:tav tm="100000">
                                          <p:val>
                                            <p:strVal val="#ppt_h"/>
                                          </p:val>
                                        </p:tav>
                                      </p:tavLst>
                                    </p:anim>
                                    <p:anim calcmode="lin" valueType="num">
                                      <p:cBhvr>
                                        <p:cTn id="161" dur="1000" fill="hold"/>
                                        <p:tgtEl>
                                          <p:spTgt spid="27"/>
                                        </p:tgtEl>
                                        <p:attrNameLst>
                                          <p:attrName>style.rotation</p:attrName>
                                        </p:attrNameLst>
                                      </p:cBhvr>
                                      <p:tavLst>
                                        <p:tav tm="0">
                                          <p:val>
                                            <p:fltVal val="90"/>
                                          </p:val>
                                        </p:tav>
                                        <p:tav tm="100000">
                                          <p:val>
                                            <p:fltVal val="0"/>
                                          </p:val>
                                        </p:tav>
                                      </p:tavLst>
                                    </p:anim>
                                    <p:animEffect transition="in" filter="fade">
                                      <p:cBhvr>
                                        <p:cTn id="162" dur="1000"/>
                                        <p:tgtEl>
                                          <p:spTgt spid="27"/>
                                        </p:tgtEl>
                                      </p:cBhvr>
                                    </p:animEffect>
                                  </p:childTnLst>
                                </p:cTn>
                              </p:par>
                              <p:par>
                                <p:cTn id="163" presetID="31" presetClass="entr" presetSubtype="0" fill="hold" grpId="0" nodeType="withEffect">
                                  <p:stCondLst>
                                    <p:cond delay="0"/>
                                  </p:stCondLst>
                                  <p:childTnLst>
                                    <p:set>
                                      <p:cBhvr>
                                        <p:cTn id="164" dur="1" fill="hold">
                                          <p:stCondLst>
                                            <p:cond delay="0"/>
                                          </p:stCondLst>
                                        </p:cTn>
                                        <p:tgtEl>
                                          <p:spTgt spid="60"/>
                                        </p:tgtEl>
                                        <p:attrNameLst>
                                          <p:attrName>style.visibility</p:attrName>
                                        </p:attrNameLst>
                                      </p:cBhvr>
                                      <p:to>
                                        <p:strVal val="visible"/>
                                      </p:to>
                                    </p:set>
                                    <p:anim calcmode="lin" valueType="num">
                                      <p:cBhvr>
                                        <p:cTn id="165" dur="1000" fill="hold"/>
                                        <p:tgtEl>
                                          <p:spTgt spid="60"/>
                                        </p:tgtEl>
                                        <p:attrNameLst>
                                          <p:attrName>ppt_w</p:attrName>
                                        </p:attrNameLst>
                                      </p:cBhvr>
                                      <p:tavLst>
                                        <p:tav tm="0">
                                          <p:val>
                                            <p:fltVal val="0"/>
                                          </p:val>
                                        </p:tav>
                                        <p:tav tm="100000">
                                          <p:val>
                                            <p:strVal val="#ppt_w"/>
                                          </p:val>
                                        </p:tav>
                                      </p:tavLst>
                                    </p:anim>
                                    <p:anim calcmode="lin" valueType="num">
                                      <p:cBhvr>
                                        <p:cTn id="166" dur="1000" fill="hold"/>
                                        <p:tgtEl>
                                          <p:spTgt spid="60"/>
                                        </p:tgtEl>
                                        <p:attrNameLst>
                                          <p:attrName>ppt_h</p:attrName>
                                        </p:attrNameLst>
                                      </p:cBhvr>
                                      <p:tavLst>
                                        <p:tav tm="0">
                                          <p:val>
                                            <p:fltVal val="0"/>
                                          </p:val>
                                        </p:tav>
                                        <p:tav tm="100000">
                                          <p:val>
                                            <p:strVal val="#ppt_h"/>
                                          </p:val>
                                        </p:tav>
                                      </p:tavLst>
                                    </p:anim>
                                    <p:anim calcmode="lin" valueType="num">
                                      <p:cBhvr>
                                        <p:cTn id="167" dur="1000" fill="hold"/>
                                        <p:tgtEl>
                                          <p:spTgt spid="60"/>
                                        </p:tgtEl>
                                        <p:attrNameLst>
                                          <p:attrName>style.rotation</p:attrName>
                                        </p:attrNameLst>
                                      </p:cBhvr>
                                      <p:tavLst>
                                        <p:tav tm="0">
                                          <p:val>
                                            <p:fltVal val="90"/>
                                          </p:val>
                                        </p:tav>
                                        <p:tav tm="100000">
                                          <p:val>
                                            <p:fltVal val="0"/>
                                          </p:val>
                                        </p:tav>
                                      </p:tavLst>
                                    </p:anim>
                                    <p:animEffect transition="in" filter="fade">
                                      <p:cBhvr>
                                        <p:cTn id="168" dur="1000"/>
                                        <p:tgtEl>
                                          <p:spTgt spid="60"/>
                                        </p:tgtEl>
                                      </p:cBhvr>
                                    </p:animEffect>
                                  </p:childTnLst>
                                </p:cTn>
                              </p:par>
                            </p:childTnLst>
                          </p:cTn>
                        </p:par>
                      </p:childTnLst>
                    </p:cTn>
                  </p:par>
                  <p:par>
                    <p:cTn id="169" fill="hold">
                      <p:stCondLst>
                        <p:cond delay="indefinite"/>
                      </p:stCondLst>
                      <p:childTnLst>
                        <p:par>
                          <p:cTn id="170" fill="hold">
                            <p:stCondLst>
                              <p:cond delay="0"/>
                            </p:stCondLst>
                            <p:childTnLst>
                              <p:par>
                                <p:cTn id="171" presetID="31" presetClass="entr" presetSubtype="0" fill="hold" grpId="0" nodeType="clickEffect">
                                  <p:stCondLst>
                                    <p:cond delay="0"/>
                                  </p:stCondLst>
                                  <p:childTnLst>
                                    <p:set>
                                      <p:cBhvr>
                                        <p:cTn id="172" dur="1" fill="hold">
                                          <p:stCondLst>
                                            <p:cond delay="0"/>
                                          </p:stCondLst>
                                        </p:cTn>
                                        <p:tgtEl>
                                          <p:spTgt spid="59"/>
                                        </p:tgtEl>
                                        <p:attrNameLst>
                                          <p:attrName>style.visibility</p:attrName>
                                        </p:attrNameLst>
                                      </p:cBhvr>
                                      <p:to>
                                        <p:strVal val="visible"/>
                                      </p:to>
                                    </p:set>
                                    <p:anim calcmode="lin" valueType="num">
                                      <p:cBhvr>
                                        <p:cTn id="173" dur="1000" fill="hold"/>
                                        <p:tgtEl>
                                          <p:spTgt spid="59"/>
                                        </p:tgtEl>
                                        <p:attrNameLst>
                                          <p:attrName>ppt_w</p:attrName>
                                        </p:attrNameLst>
                                      </p:cBhvr>
                                      <p:tavLst>
                                        <p:tav tm="0">
                                          <p:val>
                                            <p:fltVal val="0"/>
                                          </p:val>
                                        </p:tav>
                                        <p:tav tm="100000">
                                          <p:val>
                                            <p:strVal val="#ppt_w"/>
                                          </p:val>
                                        </p:tav>
                                      </p:tavLst>
                                    </p:anim>
                                    <p:anim calcmode="lin" valueType="num">
                                      <p:cBhvr>
                                        <p:cTn id="174" dur="1000" fill="hold"/>
                                        <p:tgtEl>
                                          <p:spTgt spid="59"/>
                                        </p:tgtEl>
                                        <p:attrNameLst>
                                          <p:attrName>ppt_h</p:attrName>
                                        </p:attrNameLst>
                                      </p:cBhvr>
                                      <p:tavLst>
                                        <p:tav tm="0">
                                          <p:val>
                                            <p:fltVal val="0"/>
                                          </p:val>
                                        </p:tav>
                                        <p:tav tm="100000">
                                          <p:val>
                                            <p:strVal val="#ppt_h"/>
                                          </p:val>
                                        </p:tav>
                                      </p:tavLst>
                                    </p:anim>
                                    <p:anim calcmode="lin" valueType="num">
                                      <p:cBhvr>
                                        <p:cTn id="175" dur="1000" fill="hold"/>
                                        <p:tgtEl>
                                          <p:spTgt spid="59"/>
                                        </p:tgtEl>
                                        <p:attrNameLst>
                                          <p:attrName>style.rotation</p:attrName>
                                        </p:attrNameLst>
                                      </p:cBhvr>
                                      <p:tavLst>
                                        <p:tav tm="0">
                                          <p:val>
                                            <p:fltVal val="90"/>
                                          </p:val>
                                        </p:tav>
                                        <p:tav tm="100000">
                                          <p:val>
                                            <p:fltVal val="0"/>
                                          </p:val>
                                        </p:tav>
                                      </p:tavLst>
                                    </p:anim>
                                    <p:animEffect transition="in" filter="fade">
                                      <p:cBhvr>
                                        <p:cTn id="176" dur="1000"/>
                                        <p:tgtEl>
                                          <p:spTgt spid="59"/>
                                        </p:tgtEl>
                                      </p:cBhvr>
                                    </p:animEffect>
                                  </p:childTnLst>
                                </p:cTn>
                              </p:par>
                            </p:childTnLst>
                          </p:cTn>
                        </p:par>
                      </p:childTnLst>
                    </p:cTn>
                  </p:par>
                  <p:par>
                    <p:cTn id="177" fill="hold">
                      <p:stCondLst>
                        <p:cond delay="indefinite"/>
                      </p:stCondLst>
                      <p:childTnLst>
                        <p:par>
                          <p:cTn id="178" fill="hold">
                            <p:stCondLst>
                              <p:cond delay="0"/>
                            </p:stCondLst>
                            <p:childTnLst>
                              <p:par>
                                <p:cTn id="179" presetID="31" presetClass="entr" presetSubtype="0" fill="hold" grpId="0" nodeType="clickEffect">
                                  <p:stCondLst>
                                    <p:cond delay="0"/>
                                  </p:stCondLst>
                                  <p:childTnLst>
                                    <p:set>
                                      <p:cBhvr>
                                        <p:cTn id="180" dur="1" fill="hold">
                                          <p:stCondLst>
                                            <p:cond delay="0"/>
                                          </p:stCondLst>
                                        </p:cTn>
                                        <p:tgtEl>
                                          <p:spTgt spid="58"/>
                                        </p:tgtEl>
                                        <p:attrNameLst>
                                          <p:attrName>style.visibility</p:attrName>
                                        </p:attrNameLst>
                                      </p:cBhvr>
                                      <p:to>
                                        <p:strVal val="visible"/>
                                      </p:to>
                                    </p:set>
                                    <p:anim calcmode="lin" valueType="num">
                                      <p:cBhvr>
                                        <p:cTn id="181" dur="1000" fill="hold"/>
                                        <p:tgtEl>
                                          <p:spTgt spid="58"/>
                                        </p:tgtEl>
                                        <p:attrNameLst>
                                          <p:attrName>ppt_w</p:attrName>
                                        </p:attrNameLst>
                                      </p:cBhvr>
                                      <p:tavLst>
                                        <p:tav tm="0">
                                          <p:val>
                                            <p:fltVal val="0"/>
                                          </p:val>
                                        </p:tav>
                                        <p:tav tm="100000">
                                          <p:val>
                                            <p:strVal val="#ppt_w"/>
                                          </p:val>
                                        </p:tav>
                                      </p:tavLst>
                                    </p:anim>
                                    <p:anim calcmode="lin" valueType="num">
                                      <p:cBhvr>
                                        <p:cTn id="182" dur="1000" fill="hold"/>
                                        <p:tgtEl>
                                          <p:spTgt spid="58"/>
                                        </p:tgtEl>
                                        <p:attrNameLst>
                                          <p:attrName>ppt_h</p:attrName>
                                        </p:attrNameLst>
                                      </p:cBhvr>
                                      <p:tavLst>
                                        <p:tav tm="0">
                                          <p:val>
                                            <p:fltVal val="0"/>
                                          </p:val>
                                        </p:tav>
                                        <p:tav tm="100000">
                                          <p:val>
                                            <p:strVal val="#ppt_h"/>
                                          </p:val>
                                        </p:tav>
                                      </p:tavLst>
                                    </p:anim>
                                    <p:anim calcmode="lin" valueType="num">
                                      <p:cBhvr>
                                        <p:cTn id="183" dur="1000" fill="hold"/>
                                        <p:tgtEl>
                                          <p:spTgt spid="58"/>
                                        </p:tgtEl>
                                        <p:attrNameLst>
                                          <p:attrName>style.rotation</p:attrName>
                                        </p:attrNameLst>
                                      </p:cBhvr>
                                      <p:tavLst>
                                        <p:tav tm="0">
                                          <p:val>
                                            <p:fltVal val="90"/>
                                          </p:val>
                                        </p:tav>
                                        <p:tav tm="100000">
                                          <p:val>
                                            <p:fltVal val="0"/>
                                          </p:val>
                                        </p:tav>
                                      </p:tavLst>
                                    </p:anim>
                                    <p:animEffect transition="in" filter="fade">
                                      <p:cBhvr>
                                        <p:cTn id="184" dur="1000"/>
                                        <p:tgtEl>
                                          <p:spTgt spid="58"/>
                                        </p:tgtEl>
                                      </p:cBhvr>
                                    </p:animEffect>
                                  </p:childTnLst>
                                </p:cTn>
                              </p:par>
                            </p:childTnLst>
                          </p:cTn>
                        </p:par>
                      </p:childTnLst>
                    </p:cTn>
                  </p:par>
                  <p:par>
                    <p:cTn id="185" fill="hold">
                      <p:stCondLst>
                        <p:cond delay="indefinite"/>
                      </p:stCondLst>
                      <p:childTnLst>
                        <p:par>
                          <p:cTn id="186" fill="hold">
                            <p:stCondLst>
                              <p:cond delay="0"/>
                            </p:stCondLst>
                            <p:childTnLst>
                              <p:par>
                                <p:cTn id="187" presetID="31" presetClass="entr" presetSubtype="0" fill="hold" nodeType="clickEffect">
                                  <p:stCondLst>
                                    <p:cond delay="0"/>
                                  </p:stCondLst>
                                  <p:childTnLst>
                                    <p:set>
                                      <p:cBhvr>
                                        <p:cTn id="188" dur="1" fill="hold">
                                          <p:stCondLst>
                                            <p:cond delay="0"/>
                                          </p:stCondLst>
                                        </p:cTn>
                                        <p:tgtEl>
                                          <p:spTgt spid="66"/>
                                        </p:tgtEl>
                                        <p:attrNameLst>
                                          <p:attrName>style.visibility</p:attrName>
                                        </p:attrNameLst>
                                      </p:cBhvr>
                                      <p:to>
                                        <p:strVal val="visible"/>
                                      </p:to>
                                    </p:set>
                                    <p:anim calcmode="lin" valueType="num">
                                      <p:cBhvr>
                                        <p:cTn id="189" dur="1000" fill="hold"/>
                                        <p:tgtEl>
                                          <p:spTgt spid="66"/>
                                        </p:tgtEl>
                                        <p:attrNameLst>
                                          <p:attrName>ppt_w</p:attrName>
                                        </p:attrNameLst>
                                      </p:cBhvr>
                                      <p:tavLst>
                                        <p:tav tm="0">
                                          <p:val>
                                            <p:fltVal val="0"/>
                                          </p:val>
                                        </p:tav>
                                        <p:tav tm="100000">
                                          <p:val>
                                            <p:strVal val="#ppt_w"/>
                                          </p:val>
                                        </p:tav>
                                      </p:tavLst>
                                    </p:anim>
                                    <p:anim calcmode="lin" valueType="num">
                                      <p:cBhvr>
                                        <p:cTn id="190" dur="1000" fill="hold"/>
                                        <p:tgtEl>
                                          <p:spTgt spid="66"/>
                                        </p:tgtEl>
                                        <p:attrNameLst>
                                          <p:attrName>ppt_h</p:attrName>
                                        </p:attrNameLst>
                                      </p:cBhvr>
                                      <p:tavLst>
                                        <p:tav tm="0">
                                          <p:val>
                                            <p:fltVal val="0"/>
                                          </p:val>
                                        </p:tav>
                                        <p:tav tm="100000">
                                          <p:val>
                                            <p:strVal val="#ppt_h"/>
                                          </p:val>
                                        </p:tav>
                                      </p:tavLst>
                                    </p:anim>
                                    <p:anim calcmode="lin" valueType="num">
                                      <p:cBhvr>
                                        <p:cTn id="191" dur="1000" fill="hold"/>
                                        <p:tgtEl>
                                          <p:spTgt spid="66"/>
                                        </p:tgtEl>
                                        <p:attrNameLst>
                                          <p:attrName>style.rotation</p:attrName>
                                        </p:attrNameLst>
                                      </p:cBhvr>
                                      <p:tavLst>
                                        <p:tav tm="0">
                                          <p:val>
                                            <p:fltVal val="90"/>
                                          </p:val>
                                        </p:tav>
                                        <p:tav tm="100000">
                                          <p:val>
                                            <p:fltVal val="0"/>
                                          </p:val>
                                        </p:tav>
                                      </p:tavLst>
                                    </p:anim>
                                    <p:animEffect transition="in" filter="fade">
                                      <p:cBhvr>
                                        <p:cTn id="192" dur="1000"/>
                                        <p:tgtEl>
                                          <p:spTgt spid="66"/>
                                        </p:tgtEl>
                                      </p:cBhvr>
                                    </p:animEffect>
                                  </p:childTnLst>
                                </p:cTn>
                              </p:par>
                              <p:par>
                                <p:cTn id="193" presetID="31" presetClass="entr" presetSubtype="0" fill="hold" grpId="0" nodeType="withEffect">
                                  <p:stCondLst>
                                    <p:cond delay="0"/>
                                  </p:stCondLst>
                                  <p:childTnLst>
                                    <p:set>
                                      <p:cBhvr>
                                        <p:cTn id="194" dur="1" fill="hold">
                                          <p:stCondLst>
                                            <p:cond delay="0"/>
                                          </p:stCondLst>
                                        </p:cTn>
                                        <p:tgtEl>
                                          <p:spTgt spid="68"/>
                                        </p:tgtEl>
                                        <p:attrNameLst>
                                          <p:attrName>style.visibility</p:attrName>
                                        </p:attrNameLst>
                                      </p:cBhvr>
                                      <p:to>
                                        <p:strVal val="visible"/>
                                      </p:to>
                                    </p:set>
                                    <p:anim calcmode="lin" valueType="num">
                                      <p:cBhvr>
                                        <p:cTn id="195" dur="1000" fill="hold"/>
                                        <p:tgtEl>
                                          <p:spTgt spid="68"/>
                                        </p:tgtEl>
                                        <p:attrNameLst>
                                          <p:attrName>ppt_w</p:attrName>
                                        </p:attrNameLst>
                                      </p:cBhvr>
                                      <p:tavLst>
                                        <p:tav tm="0">
                                          <p:val>
                                            <p:fltVal val="0"/>
                                          </p:val>
                                        </p:tav>
                                        <p:tav tm="100000">
                                          <p:val>
                                            <p:strVal val="#ppt_w"/>
                                          </p:val>
                                        </p:tav>
                                      </p:tavLst>
                                    </p:anim>
                                    <p:anim calcmode="lin" valueType="num">
                                      <p:cBhvr>
                                        <p:cTn id="196" dur="1000" fill="hold"/>
                                        <p:tgtEl>
                                          <p:spTgt spid="68"/>
                                        </p:tgtEl>
                                        <p:attrNameLst>
                                          <p:attrName>ppt_h</p:attrName>
                                        </p:attrNameLst>
                                      </p:cBhvr>
                                      <p:tavLst>
                                        <p:tav tm="0">
                                          <p:val>
                                            <p:fltVal val="0"/>
                                          </p:val>
                                        </p:tav>
                                        <p:tav tm="100000">
                                          <p:val>
                                            <p:strVal val="#ppt_h"/>
                                          </p:val>
                                        </p:tav>
                                      </p:tavLst>
                                    </p:anim>
                                    <p:anim calcmode="lin" valueType="num">
                                      <p:cBhvr>
                                        <p:cTn id="197" dur="1000" fill="hold"/>
                                        <p:tgtEl>
                                          <p:spTgt spid="68"/>
                                        </p:tgtEl>
                                        <p:attrNameLst>
                                          <p:attrName>style.rotation</p:attrName>
                                        </p:attrNameLst>
                                      </p:cBhvr>
                                      <p:tavLst>
                                        <p:tav tm="0">
                                          <p:val>
                                            <p:fltVal val="90"/>
                                          </p:val>
                                        </p:tav>
                                        <p:tav tm="100000">
                                          <p:val>
                                            <p:fltVal val="0"/>
                                          </p:val>
                                        </p:tav>
                                      </p:tavLst>
                                    </p:anim>
                                    <p:animEffect transition="in" filter="fade">
                                      <p:cBhvr>
                                        <p:cTn id="198" dur="1000"/>
                                        <p:tgtEl>
                                          <p:spTgt spid="68"/>
                                        </p:tgtEl>
                                      </p:cBhvr>
                                    </p:animEffect>
                                  </p:childTnLst>
                                </p:cTn>
                              </p:par>
                            </p:childTnLst>
                          </p:cTn>
                        </p:par>
                      </p:childTnLst>
                    </p:cTn>
                  </p:par>
                  <p:par>
                    <p:cTn id="199" fill="hold">
                      <p:stCondLst>
                        <p:cond delay="indefinite"/>
                      </p:stCondLst>
                      <p:childTnLst>
                        <p:par>
                          <p:cTn id="200" fill="hold">
                            <p:stCondLst>
                              <p:cond delay="0"/>
                            </p:stCondLst>
                            <p:childTnLst>
                              <p:par>
                                <p:cTn id="201" presetID="31" presetClass="entr" presetSubtype="0" fill="hold" nodeType="clickEffect">
                                  <p:stCondLst>
                                    <p:cond delay="0"/>
                                  </p:stCondLst>
                                  <p:childTnLst>
                                    <p:set>
                                      <p:cBhvr>
                                        <p:cTn id="202" dur="1" fill="hold">
                                          <p:stCondLst>
                                            <p:cond delay="0"/>
                                          </p:stCondLst>
                                        </p:cTn>
                                        <p:tgtEl>
                                          <p:spTgt spid="84"/>
                                        </p:tgtEl>
                                        <p:attrNameLst>
                                          <p:attrName>style.visibility</p:attrName>
                                        </p:attrNameLst>
                                      </p:cBhvr>
                                      <p:to>
                                        <p:strVal val="visible"/>
                                      </p:to>
                                    </p:set>
                                    <p:anim calcmode="lin" valueType="num">
                                      <p:cBhvr>
                                        <p:cTn id="203" dur="1000" fill="hold"/>
                                        <p:tgtEl>
                                          <p:spTgt spid="84"/>
                                        </p:tgtEl>
                                        <p:attrNameLst>
                                          <p:attrName>ppt_w</p:attrName>
                                        </p:attrNameLst>
                                      </p:cBhvr>
                                      <p:tavLst>
                                        <p:tav tm="0">
                                          <p:val>
                                            <p:fltVal val="0"/>
                                          </p:val>
                                        </p:tav>
                                        <p:tav tm="100000">
                                          <p:val>
                                            <p:strVal val="#ppt_w"/>
                                          </p:val>
                                        </p:tav>
                                      </p:tavLst>
                                    </p:anim>
                                    <p:anim calcmode="lin" valueType="num">
                                      <p:cBhvr>
                                        <p:cTn id="204" dur="1000" fill="hold"/>
                                        <p:tgtEl>
                                          <p:spTgt spid="84"/>
                                        </p:tgtEl>
                                        <p:attrNameLst>
                                          <p:attrName>ppt_h</p:attrName>
                                        </p:attrNameLst>
                                      </p:cBhvr>
                                      <p:tavLst>
                                        <p:tav tm="0">
                                          <p:val>
                                            <p:fltVal val="0"/>
                                          </p:val>
                                        </p:tav>
                                        <p:tav tm="100000">
                                          <p:val>
                                            <p:strVal val="#ppt_h"/>
                                          </p:val>
                                        </p:tav>
                                      </p:tavLst>
                                    </p:anim>
                                    <p:anim calcmode="lin" valueType="num">
                                      <p:cBhvr>
                                        <p:cTn id="205" dur="1000" fill="hold"/>
                                        <p:tgtEl>
                                          <p:spTgt spid="84"/>
                                        </p:tgtEl>
                                        <p:attrNameLst>
                                          <p:attrName>style.rotation</p:attrName>
                                        </p:attrNameLst>
                                      </p:cBhvr>
                                      <p:tavLst>
                                        <p:tav tm="0">
                                          <p:val>
                                            <p:fltVal val="90"/>
                                          </p:val>
                                        </p:tav>
                                        <p:tav tm="100000">
                                          <p:val>
                                            <p:fltVal val="0"/>
                                          </p:val>
                                        </p:tav>
                                      </p:tavLst>
                                    </p:anim>
                                    <p:animEffect transition="in" filter="fade">
                                      <p:cBhvr>
                                        <p:cTn id="206" dur="1000"/>
                                        <p:tgtEl>
                                          <p:spTgt spid="84"/>
                                        </p:tgtEl>
                                      </p:cBhvr>
                                    </p:animEffect>
                                  </p:childTnLst>
                                </p:cTn>
                              </p:par>
                              <p:par>
                                <p:cTn id="207" presetID="31" presetClass="entr" presetSubtype="0" fill="hold" grpId="0" nodeType="withEffect">
                                  <p:stCondLst>
                                    <p:cond delay="0"/>
                                  </p:stCondLst>
                                  <p:childTnLst>
                                    <p:set>
                                      <p:cBhvr>
                                        <p:cTn id="208" dur="1" fill="hold">
                                          <p:stCondLst>
                                            <p:cond delay="0"/>
                                          </p:stCondLst>
                                        </p:cTn>
                                        <p:tgtEl>
                                          <p:spTgt spid="86"/>
                                        </p:tgtEl>
                                        <p:attrNameLst>
                                          <p:attrName>style.visibility</p:attrName>
                                        </p:attrNameLst>
                                      </p:cBhvr>
                                      <p:to>
                                        <p:strVal val="visible"/>
                                      </p:to>
                                    </p:set>
                                    <p:anim calcmode="lin" valueType="num">
                                      <p:cBhvr>
                                        <p:cTn id="209" dur="1000" fill="hold"/>
                                        <p:tgtEl>
                                          <p:spTgt spid="86"/>
                                        </p:tgtEl>
                                        <p:attrNameLst>
                                          <p:attrName>ppt_w</p:attrName>
                                        </p:attrNameLst>
                                      </p:cBhvr>
                                      <p:tavLst>
                                        <p:tav tm="0">
                                          <p:val>
                                            <p:fltVal val="0"/>
                                          </p:val>
                                        </p:tav>
                                        <p:tav tm="100000">
                                          <p:val>
                                            <p:strVal val="#ppt_w"/>
                                          </p:val>
                                        </p:tav>
                                      </p:tavLst>
                                    </p:anim>
                                    <p:anim calcmode="lin" valueType="num">
                                      <p:cBhvr>
                                        <p:cTn id="210" dur="1000" fill="hold"/>
                                        <p:tgtEl>
                                          <p:spTgt spid="86"/>
                                        </p:tgtEl>
                                        <p:attrNameLst>
                                          <p:attrName>ppt_h</p:attrName>
                                        </p:attrNameLst>
                                      </p:cBhvr>
                                      <p:tavLst>
                                        <p:tav tm="0">
                                          <p:val>
                                            <p:fltVal val="0"/>
                                          </p:val>
                                        </p:tav>
                                        <p:tav tm="100000">
                                          <p:val>
                                            <p:strVal val="#ppt_h"/>
                                          </p:val>
                                        </p:tav>
                                      </p:tavLst>
                                    </p:anim>
                                    <p:anim calcmode="lin" valueType="num">
                                      <p:cBhvr>
                                        <p:cTn id="211" dur="1000" fill="hold"/>
                                        <p:tgtEl>
                                          <p:spTgt spid="86"/>
                                        </p:tgtEl>
                                        <p:attrNameLst>
                                          <p:attrName>style.rotation</p:attrName>
                                        </p:attrNameLst>
                                      </p:cBhvr>
                                      <p:tavLst>
                                        <p:tav tm="0">
                                          <p:val>
                                            <p:fltVal val="90"/>
                                          </p:val>
                                        </p:tav>
                                        <p:tav tm="100000">
                                          <p:val>
                                            <p:fltVal val="0"/>
                                          </p:val>
                                        </p:tav>
                                      </p:tavLst>
                                    </p:anim>
                                    <p:animEffect transition="in" filter="fade">
                                      <p:cBhvr>
                                        <p:cTn id="212" dur="1000"/>
                                        <p:tgtEl>
                                          <p:spTgt spid="86"/>
                                        </p:tgtEl>
                                      </p:cBhvr>
                                    </p:animEffect>
                                  </p:childTnLst>
                                </p:cTn>
                              </p:par>
                            </p:childTnLst>
                          </p:cTn>
                        </p:par>
                      </p:childTnLst>
                    </p:cTn>
                  </p:par>
                  <p:par>
                    <p:cTn id="213" fill="hold">
                      <p:stCondLst>
                        <p:cond delay="indefinite"/>
                      </p:stCondLst>
                      <p:childTnLst>
                        <p:par>
                          <p:cTn id="214" fill="hold">
                            <p:stCondLst>
                              <p:cond delay="0"/>
                            </p:stCondLst>
                            <p:childTnLst>
                              <p:par>
                                <p:cTn id="215" presetID="31" presetClass="entr" presetSubtype="0" fill="hold" nodeType="clickEffect">
                                  <p:stCondLst>
                                    <p:cond delay="0"/>
                                  </p:stCondLst>
                                  <p:childTnLst>
                                    <p:set>
                                      <p:cBhvr>
                                        <p:cTn id="216" dur="1" fill="hold">
                                          <p:stCondLst>
                                            <p:cond delay="0"/>
                                          </p:stCondLst>
                                        </p:cTn>
                                        <p:tgtEl>
                                          <p:spTgt spid="36"/>
                                        </p:tgtEl>
                                        <p:attrNameLst>
                                          <p:attrName>style.visibility</p:attrName>
                                        </p:attrNameLst>
                                      </p:cBhvr>
                                      <p:to>
                                        <p:strVal val="visible"/>
                                      </p:to>
                                    </p:set>
                                    <p:anim calcmode="lin" valueType="num">
                                      <p:cBhvr>
                                        <p:cTn id="217" dur="1000" fill="hold"/>
                                        <p:tgtEl>
                                          <p:spTgt spid="36"/>
                                        </p:tgtEl>
                                        <p:attrNameLst>
                                          <p:attrName>ppt_w</p:attrName>
                                        </p:attrNameLst>
                                      </p:cBhvr>
                                      <p:tavLst>
                                        <p:tav tm="0">
                                          <p:val>
                                            <p:fltVal val="0"/>
                                          </p:val>
                                        </p:tav>
                                        <p:tav tm="100000">
                                          <p:val>
                                            <p:strVal val="#ppt_w"/>
                                          </p:val>
                                        </p:tav>
                                      </p:tavLst>
                                    </p:anim>
                                    <p:anim calcmode="lin" valueType="num">
                                      <p:cBhvr>
                                        <p:cTn id="218" dur="1000" fill="hold"/>
                                        <p:tgtEl>
                                          <p:spTgt spid="36"/>
                                        </p:tgtEl>
                                        <p:attrNameLst>
                                          <p:attrName>ppt_h</p:attrName>
                                        </p:attrNameLst>
                                      </p:cBhvr>
                                      <p:tavLst>
                                        <p:tav tm="0">
                                          <p:val>
                                            <p:fltVal val="0"/>
                                          </p:val>
                                        </p:tav>
                                        <p:tav tm="100000">
                                          <p:val>
                                            <p:strVal val="#ppt_h"/>
                                          </p:val>
                                        </p:tav>
                                      </p:tavLst>
                                    </p:anim>
                                    <p:anim calcmode="lin" valueType="num">
                                      <p:cBhvr>
                                        <p:cTn id="219" dur="1000" fill="hold"/>
                                        <p:tgtEl>
                                          <p:spTgt spid="36"/>
                                        </p:tgtEl>
                                        <p:attrNameLst>
                                          <p:attrName>style.rotation</p:attrName>
                                        </p:attrNameLst>
                                      </p:cBhvr>
                                      <p:tavLst>
                                        <p:tav tm="0">
                                          <p:val>
                                            <p:fltVal val="90"/>
                                          </p:val>
                                        </p:tav>
                                        <p:tav tm="100000">
                                          <p:val>
                                            <p:fltVal val="0"/>
                                          </p:val>
                                        </p:tav>
                                      </p:tavLst>
                                    </p:anim>
                                    <p:animEffect transition="in" filter="fade">
                                      <p:cBhvr>
                                        <p:cTn id="220" dur="1000"/>
                                        <p:tgtEl>
                                          <p:spTgt spid="36"/>
                                        </p:tgtEl>
                                      </p:cBhvr>
                                    </p:animEffect>
                                  </p:childTnLst>
                                </p:cTn>
                              </p:par>
                              <p:par>
                                <p:cTn id="221" presetID="31" presetClass="entr" presetSubtype="0" fill="hold" grpId="0" nodeType="withEffect">
                                  <p:stCondLst>
                                    <p:cond delay="0"/>
                                  </p:stCondLst>
                                  <p:childTnLst>
                                    <p:set>
                                      <p:cBhvr>
                                        <p:cTn id="222" dur="1" fill="hold">
                                          <p:stCondLst>
                                            <p:cond delay="0"/>
                                          </p:stCondLst>
                                        </p:cTn>
                                        <p:tgtEl>
                                          <p:spTgt spid="38"/>
                                        </p:tgtEl>
                                        <p:attrNameLst>
                                          <p:attrName>style.visibility</p:attrName>
                                        </p:attrNameLst>
                                      </p:cBhvr>
                                      <p:to>
                                        <p:strVal val="visible"/>
                                      </p:to>
                                    </p:set>
                                    <p:anim calcmode="lin" valueType="num">
                                      <p:cBhvr>
                                        <p:cTn id="223" dur="1000" fill="hold"/>
                                        <p:tgtEl>
                                          <p:spTgt spid="38"/>
                                        </p:tgtEl>
                                        <p:attrNameLst>
                                          <p:attrName>ppt_w</p:attrName>
                                        </p:attrNameLst>
                                      </p:cBhvr>
                                      <p:tavLst>
                                        <p:tav tm="0">
                                          <p:val>
                                            <p:fltVal val="0"/>
                                          </p:val>
                                        </p:tav>
                                        <p:tav tm="100000">
                                          <p:val>
                                            <p:strVal val="#ppt_w"/>
                                          </p:val>
                                        </p:tav>
                                      </p:tavLst>
                                    </p:anim>
                                    <p:anim calcmode="lin" valueType="num">
                                      <p:cBhvr>
                                        <p:cTn id="224" dur="1000" fill="hold"/>
                                        <p:tgtEl>
                                          <p:spTgt spid="38"/>
                                        </p:tgtEl>
                                        <p:attrNameLst>
                                          <p:attrName>ppt_h</p:attrName>
                                        </p:attrNameLst>
                                      </p:cBhvr>
                                      <p:tavLst>
                                        <p:tav tm="0">
                                          <p:val>
                                            <p:fltVal val="0"/>
                                          </p:val>
                                        </p:tav>
                                        <p:tav tm="100000">
                                          <p:val>
                                            <p:strVal val="#ppt_h"/>
                                          </p:val>
                                        </p:tav>
                                      </p:tavLst>
                                    </p:anim>
                                    <p:anim calcmode="lin" valueType="num">
                                      <p:cBhvr>
                                        <p:cTn id="225" dur="1000" fill="hold"/>
                                        <p:tgtEl>
                                          <p:spTgt spid="38"/>
                                        </p:tgtEl>
                                        <p:attrNameLst>
                                          <p:attrName>style.rotation</p:attrName>
                                        </p:attrNameLst>
                                      </p:cBhvr>
                                      <p:tavLst>
                                        <p:tav tm="0">
                                          <p:val>
                                            <p:fltVal val="90"/>
                                          </p:val>
                                        </p:tav>
                                        <p:tav tm="100000">
                                          <p:val>
                                            <p:fltVal val="0"/>
                                          </p:val>
                                        </p:tav>
                                      </p:tavLst>
                                    </p:anim>
                                    <p:animEffect transition="in" filter="fade">
                                      <p:cBhvr>
                                        <p:cTn id="226" dur="1000"/>
                                        <p:tgtEl>
                                          <p:spTgt spid="38"/>
                                        </p:tgtEl>
                                      </p:cBhvr>
                                    </p:animEffect>
                                  </p:childTnLst>
                                </p:cTn>
                              </p:par>
                            </p:childTnLst>
                          </p:cTn>
                        </p:par>
                      </p:childTnLst>
                    </p:cTn>
                  </p:par>
                  <p:par>
                    <p:cTn id="227" fill="hold">
                      <p:stCondLst>
                        <p:cond delay="indefinite"/>
                      </p:stCondLst>
                      <p:childTnLst>
                        <p:par>
                          <p:cTn id="228" fill="hold">
                            <p:stCondLst>
                              <p:cond delay="0"/>
                            </p:stCondLst>
                            <p:childTnLst>
                              <p:par>
                                <p:cTn id="229" presetID="31" presetClass="entr" presetSubtype="0" fill="hold" nodeType="clickEffect">
                                  <p:stCondLst>
                                    <p:cond delay="0"/>
                                  </p:stCondLst>
                                  <p:childTnLst>
                                    <p:set>
                                      <p:cBhvr>
                                        <p:cTn id="230" dur="1" fill="hold">
                                          <p:stCondLst>
                                            <p:cond delay="0"/>
                                          </p:stCondLst>
                                        </p:cTn>
                                        <p:tgtEl>
                                          <p:spTgt spid="72"/>
                                        </p:tgtEl>
                                        <p:attrNameLst>
                                          <p:attrName>style.visibility</p:attrName>
                                        </p:attrNameLst>
                                      </p:cBhvr>
                                      <p:to>
                                        <p:strVal val="visible"/>
                                      </p:to>
                                    </p:set>
                                    <p:anim calcmode="lin" valueType="num">
                                      <p:cBhvr>
                                        <p:cTn id="231" dur="1000" fill="hold"/>
                                        <p:tgtEl>
                                          <p:spTgt spid="72"/>
                                        </p:tgtEl>
                                        <p:attrNameLst>
                                          <p:attrName>ppt_w</p:attrName>
                                        </p:attrNameLst>
                                      </p:cBhvr>
                                      <p:tavLst>
                                        <p:tav tm="0">
                                          <p:val>
                                            <p:fltVal val="0"/>
                                          </p:val>
                                        </p:tav>
                                        <p:tav tm="100000">
                                          <p:val>
                                            <p:strVal val="#ppt_w"/>
                                          </p:val>
                                        </p:tav>
                                      </p:tavLst>
                                    </p:anim>
                                    <p:anim calcmode="lin" valueType="num">
                                      <p:cBhvr>
                                        <p:cTn id="232" dur="1000" fill="hold"/>
                                        <p:tgtEl>
                                          <p:spTgt spid="72"/>
                                        </p:tgtEl>
                                        <p:attrNameLst>
                                          <p:attrName>ppt_h</p:attrName>
                                        </p:attrNameLst>
                                      </p:cBhvr>
                                      <p:tavLst>
                                        <p:tav tm="0">
                                          <p:val>
                                            <p:fltVal val="0"/>
                                          </p:val>
                                        </p:tav>
                                        <p:tav tm="100000">
                                          <p:val>
                                            <p:strVal val="#ppt_h"/>
                                          </p:val>
                                        </p:tav>
                                      </p:tavLst>
                                    </p:anim>
                                    <p:anim calcmode="lin" valueType="num">
                                      <p:cBhvr>
                                        <p:cTn id="233" dur="1000" fill="hold"/>
                                        <p:tgtEl>
                                          <p:spTgt spid="72"/>
                                        </p:tgtEl>
                                        <p:attrNameLst>
                                          <p:attrName>style.rotation</p:attrName>
                                        </p:attrNameLst>
                                      </p:cBhvr>
                                      <p:tavLst>
                                        <p:tav tm="0">
                                          <p:val>
                                            <p:fltVal val="90"/>
                                          </p:val>
                                        </p:tav>
                                        <p:tav tm="100000">
                                          <p:val>
                                            <p:fltVal val="0"/>
                                          </p:val>
                                        </p:tav>
                                      </p:tavLst>
                                    </p:anim>
                                    <p:animEffect transition="in" filter="fade">
                                      <p:cBhvr>
                                        <p:cTn id="234" dur="1000"/>
                                        <p:tgtEl>
                                          <p:spTgt spid="72"/>
                                        </p:tgtEl>
                                      </p:cBhvr>
                                    </p:animEffect>
                                  </p:childTnLst>
                                </p:cTn>
                              </p:par>
                              <p:par>
                                <p:cTn id="235" presetID="31" presetClass="entr" presetSubtype="0" fill="hold" grpId="0" nodeType="withEffect">
                                  <p:stCondLst>
                                    <p:cond delay="0"/>
                                  </p:stCondLst>
                                  <p:childTnLst>
                                    <p:set>
                                      <p:cBhvr>
                                        <p:cTn id="236" dur="1" fill="hold">
                                          <p:stCondLst>
                                            <p:cond delay="0"/>
                                          </p:stCondLst>
                                        </p:cTn>
                                        <p:tgtEl>
                                          <p:spTgt spid="76"/>
                                        </p:tgtEl>
                                        <p:attrNameLst>
                                          <p:attrName>style.visibility</p:attrName>
                                        </p:attrNameLst>
                                      </p:cBhvr>
                                      <p:to>
                                        <p:strVal val="visible"/>
                                      </p:to>
                                    </p:set>
                                    <p:anim calcmode="lin" valueType="num">
                                      <p:cBhvr>
                                        <p:cTn id="237" dur="1000" fill="hold"/>
                                        <p:tgtEl>
                                          <p:spTgt spid="76"/>
                                        </p:tgtEl>
                                        <p:attrNameLst>
                                          <p:attrName>ppt_w</p:attrName>
                                        </p:attrNameLst>
                                      </p:cBhvr>
                                      <p:tavLst>
                                        <p:tav tm="0">
                                          <p:val>
                                            <p:fltVal val="0"/>
                                          </p:val>
                                        </p:tav>
                                        <p:tav tm="100000">
                                          <p:val>
                                            <p:strVal val="#ppt_w"/>
                                          </p:val>
                                        </p:tav>
                                      </p:tavLst>
                                    </p:anim>
                                    <p:anim calcmode="lin" valueType="num">
                                      <p:cBhvr>
                                        <p:cTn id="238" dur="1000" fill="hold"/>
                                        <p:tgtEl>
                                          <p:spTgt spid="76"/>
                                        </p:tgtEl>
                                        <p:attrNameLst>
                                          <p:attrName>ppt_h</p:attrName>
                                        </p:attrNameLst>
                                      </p:cBhvr>
                                      <p:tavLst>
                                        <p:tav tm="0">
                                          <p:val>
                                            <p:fltVal val="0"/>
                                          </p:val>
                                        </p:tav>
                                        <p:tav tm="100000">
                                          <p:val>
                                            <p:strVal val="#ppt_h"/>
                                          </p:val>
                                        </p:tav>
                                      </p:tavLst>
                                    </p:anim>
                                    <p:anim calcmode="lin" valueType="num">
                                      <p:cBhvr>
                                        <p:cTn id="239" dur="1000" fill="hold"/>
                                        <p:tgtEl>
                                          <p:spTgt spid="76"/>
                                        </p:tgtEl>
                                        <p:attrNameLst>
                                          <p:attrName>style.rotation</p:attrName>
                                        </p:attrNameLst>
                                      </p:cBhvr>
                                      <p:tavLst>
                                        <p:tav tm="0">
                                          <p:val>
                                            <p:fltVal val="90"/>
                                          </p:val>
                                        </p:tav>
                                        <p:tav tm="100000">
                                          <p:val>
                                            <p:fltVal val="0"/>
                                          </p:val>
                                        </p:tav>
                                      </p:tavLst>
                                    </p:anim>
                                    <p:animEffect transition="in" filter="fade">
                                      <p:cBhvr>
                                        <p:cTn id="240" dur="1000"/>
                                        <p:tgtEl>
                                          <p:spTgt spid="76"/>
                                        </p:tgtEl>
                                      </p:cBhvr>
                                    </p:animEffect>
                                  </p:childTnLst>
                                </p:cTn>
                              </p:par>
                              <p:par>
                                <p:cTn id="241" presetID="31" presetClass="entr" presetSubtype="0" fill="hold" nodeType="withEffect">
                                  <p:stCondLst>
                                    <p:cond delay="0"/>
                                  </p:stCondLst>
                                  <p:childTnLst>
                                    <p:set>
                                      <p:cBhvr>
                                        <p:cTn id="242" dur="1" fill="hold">
                                          <p:stCondLst>
                                            <p:cond delay="0"/>
                                          </p:stCondLst>
                                        </p:cTn>
                                        <p:tgtEl>
                                          <p:spTgt spid="29"/>
                                        </p:tgtEl>
                                        <p:attrNameLst>
                                          <p:attrName>style.visibility</p:attrName>
                                        </p:attrNameLst>
                                      </p:cBhvr>
                                      <p:to>
                                        <p:strVal val="visible"/>
                                      </p:to>
                                    </p:set>
                                    <p:anim calcmode="lin" valueType="num">
                                      <p:cBhvr>
                                        <p:cTn id="243" dur="1000" fill="hold"/>
                                        <p:tgtEl>
                                          <p:spTgt spid="29"/>
                                        </p:tgtEl>
                                        <p:attrNameLst>
                                          <p:attrName>ppt_w</p:attrName>
                                        </p:attrNameLst>
                                      </p:cBhvr>
                                      <p:tavLst>
                                        <p:tav tm="0">
                                          <p:val>
                                            <p:fltVal val="0"/>
                                          </p:val>
                                        </p:tav>
                                        <p:tav tm="100000">
                                          <p:val>
                                            <p:strVal val="#ppt_w"/>
                                          </p:val>
                                        </p:tav>
                                      </p:tavLst>
                                    </p:anim>
                                    <p:anim calcmode="lin" valueType="num">
                                      <p:cBhvr>
                                        <p:cTn id="244" dur="1000" fill="hold"/>
                                        <p:tgtEl>
                                          <p:spTgt spid="29"/>
                                        </p:tgtEl>
                                        <p:attrNameLst>
                                          <p:attrName>ppt_h</p:attrName>
                                        </p:attrNameLst>
                                      </p:cBhvr>
                                      <p:tavLst>
                                        <p:tav tm="0">
                                          <p:val>
                                            <p:fltVal val="0"/>
                                          </p:val>
                                        </p:tav>
                                        <p:tav tm="100000">
                                          <p:val>
                                            <p:strVal val="#ppt_h"/>
                                          </p:val>
                                        </p:tav>
                                      </p:tavLst>
                                    </p:anim>
                                    <p:anim calcmode="lin" valueType="num">
                                      <p:cBhvr>
                                        <p:cTn id="245" dur="1000" fill="hold"/>
                                        <p:tgtEl>
                                          <p:spTgt spid="29"/>
                                        </p:tgtEl>
                                        <p:attrNameLst>
                                          <p:attrName>style.rotation</p:attrName>
                                        </p:attrNameLst>
                                      </p:cBhvr>
                                      <p:tavLst>
                                        <p:tav tm="0">
                                          <p:val>
                                            <p:fltVal val="90"/>
                                          </p:val>
                                        </p:tav>
                                        <p:tav tm="100000">
                                          <p:val>
                                            <p:fltVal val="0"/>
                                          </p:val>
                                        </p:tav>
                                      </p:tavLst>
                                    </p:anim>
                                    <p:animEffect transition="in" filter="fade">
                                      <p:cBhvr>
                                        <p:cTn id="24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4" grpId="0" animBg="1"/>
      <p:bldP spid="38" grpId="0" animBg="1"/>
      <p:bldP spid="64" grpId="0" animBg="1"/>
      <p:bldP spid="68" grpId="0" animBg="1"/>
      <p:bldP spid="76" grpId="0" animBg="1"/>
      <p:bldP spid="86" grpId="0" animBg="1"/>
      <p:bldP spid="136" grpId="0" animBg="1"/>
      <p:bldP spid="141" grpId="0" animBg="1"/>
      <p:bldP spid="58" grpId="0" animBg="1"/>
      <p:bldP spid="59" grpId="0" animBg="1"/>
      <p:bldP spid="6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4796644" y="266305"/>
            <a:ext cx="2763687" cy="659577"/>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Les éléments constitutifs d’un réseau d’assainissement</a:t>
            </a:r>
          </a:p>
        </p:txBody>
      </p:sp>
      <p:cxnSp>
        <p:nvCxnSpPr>
          <p:cNvPr id="8" name="Connecteur droit 7"/>
          <p:cNvCxnSpPr/>
          <p:nvPr/>
        </p:nvCxnSpPr>
        <p:spPr>
          <a:xfrm>
            <a:off x="5740755" y="925882"/>
            <a:ext cx="8958" cy="2047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5758672" y="1130598"/>
            <a:ext cx="28519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H="1">
            <a:off x="1807646" y="1130598"/>
            <a:ext cx="3951026"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7105705" y="1405382"/>
            <a:ext cx="3009787" cy="545062"/>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Les équipements de collecte dits "ouvrages normaux" </a:t>
            </a:r>
          </a:p>
        </p:txBody>
      </p:sp>
      <p:cxnSp>
        <p:nvCxnSpPr>
          <p:cNvPr id="22" name="Connecteur droit 21"/>
          <p:cNvCxnSpPr/>
          <p:nvPr/>
        </p:nvCxnSpPr>
        <p:spPr>
          <a:xfrm flipH="1">
            <a:off x="1807646" y="1130598"/>
            <a:ext cx="2" cy="160589"/>
          </a:xfrm>
          <a:prstGeom prst="line">
            <a:avLst/>
          </a:prstGeom>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728021" y="1306033"/>
            <a:ext cx="2477807" cy="637085"/>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chemeClr val="tx1"/>
                </a:solidFill>
                <a:latin typeface="+mj-lt"/>
                <a:ea typeface="+mj-ea"/>
                <a:cs typeface="+mj-cs"/>
              </a:rPr>
              <a:t>Les ouvrages de transport dits " ouvrages principaux "</a:t>
            </a:r>
          </a:p>
        </p:txBody>
      </p:sp>
      <p:sp>
        <p:nvSpPr>
          <p:cNvPr id="38" name="Ellipse 37"/>
          <p:cNvSpPr/>
          <p:nvPr/>
        </p:nvSpPr>
        <p:spPr>
          <a:xfrm>
            <a:off x="8915400" y="2493367"/>
            <a:ext cx="2764025"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Les ouvrages terminaux et d’accès au réseau :</a:t>
            </a:r>
          </a:p>
        </p:txBody>
      </p:sp>
      <p:cxnSp>
        <p:nvCxnSpPr>
          <p:cNvPr id="62" name="Connecteur droit 61"/>
          <p:cNvCxnSpPr/>
          <p:nvPr/>
        </p:nvCxnSpPr>
        <p:spPr>
          <a:xfrm>
            <a:off x="8610599" y="1130598"/>
            <a:ext cx="0" cy="257613"/>
          </a:xfrm>
          <a:prstGeom prst="line">
            <a:avLst/>
          </a:prstGeom>
        </p:spPr>
        <p:style>
          <a:lnRef idx="1">
            <a:schemeClr val="accent1"/>
          </a:lnRef>
          <a:fillRef idx="0">
            <a:schemeClr val="accent1"/>
          </a:fillRef>
          <a:effectRef idx="0">
            <a:schemeClr val="accent1"/>
          </a:effectRef>
          <a:fontRef idx="minor">
            <a:schemeClr val="tx1"/>
          </a:fontRef>
        </p:style>
      </p:cxnSp>
      <p:sp>
        <p:nvSpPr>
          <p:cNvPr id="64" name="Ellipse 63"/>
          <p:cNvSpPr/>
          <p:nvPr/>
        </p:nvSpPr>
        <p:spPr>
          <a:xfrm>
            <a:off x="4513888" y="2503894"/>
            <a:ext cx="3033056"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Les ouvrages de recueillie et de transport (ouvrages de surface) sont :</a:t>
            </a:r>
          </a:p>
        </p:txBody>
      </p:sp>
      <p:cxnSp>
        <p:nvCxnSpPr>
          <p:cNvPr id="72" name="Connecteur droit 71"/>
          <p:cNvCxnSpPr/>
          <p:nvPr/>
        </p:nvCxnSpPr>
        <p:spPr>
          <a:xfrm flipH="1">
            <a:off x="10143924" y="3121164"/>
            <a:ext cx="1" cy="194461"/>
          </a:xfrm>
          <a:prstGeom prst="line">
            <a:avLst/>
          </a:prstGeom>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8458200" y="3315625"/>
            <a:ext cx="3505200" cy="3293209"/>
          </a:xfrm>
          <a:prstGeom prst="rect">
            <a:avLst/>
          </a:prstGeom>
          <a:solidFill>
            <a:schemeClr val="bg1">
              <a:lumMod val="95000"/>
            </a:schemeClr>
          </a:solidFill>
          <a:ln w="3175">
            <a:solidFill>
              <a:schemeClr val="tx1"/>
            </a:solidFill>
          </a:ln>
        </p:spPr>
        <p:txBody>
          <a:bodyPr wrap="square">
            <a:spAutoFit/>
          </a:bodyPr>
          <a:lstStyle/>
          <a:p>
            <a:pPr marL="285750" indent="-285750">
              <a:buFont typeface="Wingdings" panose="05000000000000000000" pitchFamily="2" charset="2"/>
              <a:buChar char="v"/>
            </a:pPr>
            <a:r>
              <a:rPr lang="fr-FR" sz="1600" dirty="0">
                <a:latin typeface="+mj-lt"/>
              </a:rPr>
              <a:t>Les boites de branchements ou branchements particuliers.</a:t>
            </a:r>
          </a:p>
          <a:p>
            <a:pPr marL="285750" indent="-285750">
              <a:buFont typeface="Wingdings" panose="05000000000000000000" pitchFamily="2" charset="2"/>
              <a:buChar char="v"/>
            </a:pPr>
            <a:r>
              <a:rPr lang="fr-FR" sz="1600" dirty="0">
                <a:latin typeface="+mj-lt"/>
              </a:rPr>
              <a:t>Les bouches d’égout.</a:t>
            </a:r>
          </a:p>
          <a:p>
            <a:pPr marL="285750" indent="-285750">
              <a:buFont typeface="Wingdings" panose="05000000000000000000" pitchFamily="2" charset="2"/>
              <a:buChar char="v"/>
            </a:pPr>
            <a:r>
              <a:rPr lang="fr-FR" sz="1600" dirty="0">
                <a:latin typeface="+mj-lt"/>
              </a:rPr>
              <a:t>Les regards.</a:t>
            </a:r>
          </a:p>
          <a:p>
            <a:pPr marL="285750" indent="-285750">
              <a:buFont typeface="Wingdings" panose="05000000000000000000" pitchFamily="2" charset="2"/>
              <a:buChar char="v"/>
            </a:pPr>
            <a:r>
              <a:rPr lang="fr-FR" sz="1600" dirty="0">
                <a:latin typeface="+mj-lt"/>
              </a:rPr>
              <a:t>Les vannes.</a:t>
            </a:r>
          </a:p>
          <a:p>
            <a:pPr marL="285750" indent="-285750">
              <a:buFont typeface="Wingdings" panose="05000000000000000000" pitchFamily="2" charset="2"/>
              <a:buChar char="v"/>
            </a:pPr>
            <a:r>
              <a:rPr lang="fr-FR" sz="1600" dirty="0">
                <a:latin typeface="+mj-lt"/>
              </a:rPr>
              <a:t>Les déversoirs d’orage.</a:t>
            </a:r>
          </a:p>
          <a:p>
            <a:pPr marL="285750" indent="-285750">
              <a:buFont typeface="Wingdings" panose="05000000000000000000" pitchFamily="2" charset="2"/>
              <a:buChar char="v"/>
            </a:pPr>
            <a:r>
              <a:rPr lang="fr-FR" sz="1600" dirty="0">
                <a:latin typeface="+mj-lt"/>
              </a:rPr>
              <a:t>Station de pompage ou de relevage.</a:t>
            </a:r>
          </a:p>
          <a:p>
            <a:pPr marL="285750" indent="-285750">
              <a:buFont typeface="Wingdings" panose="05000000000000000000" pitchFamily="2" charset="2"/>
              <a:buChar char="v"/>
            </a:pPr>
            <a:r>
              <a:rPr lang="fr-FR" sz="1600" dirty="0">
                <a:latin typeface="+mj-lt"/>
              </a:rPr>
              <a:t>Postes de relèvement.</a:t>
            </a:r>
          </a:p>
          <a:p>
            <a:pPr marL="285750" indent="-285750">
              <a:buFont typeface="Wingdings" panose="05000000000000000000" pitchFamily="2" charset="2"/>
              <a:buChar char="v"/>
            </a:pPr>
            <a:r>
              <a:rPr lang="fr-FR" sz="1600" dirty="0">
                <a:latin typeface="+mj-lt"/>
              </a:rPr>
              <a:t>Les puisards des rues.</a:t>
            </a:r>
          </a:p>
          <a:p>
            <a:pPr marL="285750" indent="-285750">
              <a:buFont typeface="Wingdings" panose="05000000000000000000" pitchFamily="2" charset="2"/>
              <a:buChar char="v"/>
            </a:pPr>
            <a:r>
              <a:rPr lang="fr-FR" sz="1600" dirty="0">
                <a:latin typeface="+mj-lt"/>
              </a:rPr>
              <a:t>Les bassins de retenue.</a:t>
            </a:r>
          </a:p>
          <a:p>
            <a:pPr marL="285750" indent="-285750">
              <a:buFont typeface="Wingdings" panose="05000000000000000000" pitchFamily="2" charset="2"/>
              <a:buChar char="v"/>
            </a:pPr>
            <a:r>
              <a:rPr lang="fr-FR" sz="1600" dirty="0">
                <a:latin typeface="+mj-lt"/>
              </a:rPr>
              <a:t>Réservoirs de chasse.</a:t>
            </a:r>
          </a:p>
          <a:p>
            <a:pPr marL="285750" indent="-285750">
              <a:buFont typeface="Wingdings" panose="05000000000000000000" pitchFamily="2" charset="2"/>
              <a:buChar char="v"/>
            </a:pPr>
            <a:r>
              <a:rPr lang="fr-FR" sz="1600" dirty="0">
                <a:latin typeface="+mj-lt"/>
              </a:rPr>
              <a:t>Dé grilleurs.</a:t>
            </a:r>
          </a:p>
          <a:p>
            <a:pPr marL="285750" indent="-285750">
              <a:buFont typeface="Wingdings" panose="05000000000000000000" pitchFamily="2" charset="2"/>
              <a:buChar char="v"/>
            </a:pPr>
            <a:r>
              <a:rPr lang="fr-FR" sz="1600" dirty="0">
                <a:latin typeface="+mj-lt"/>
              </a:rPr>
              <a:t>Déshuileurs.</a:t>
            </a:r>
          </a:p>
        </p:txBody>
      </p:sp>
      <p:cxnSp>
        <p:nvCxnSpPr>
          <p:cNvPr id="79" name="Connecteur droit 78"/>
          <p:cNvCxnSpPr/>
          <p:nvPr/>
        </p:nvCxnSpPr>
        <p:spPr>
          <a:xfrm>
            <a:off x="8564326" y="1943118"/>
            <a:ext cx="0" cy="303164"/>
          </a:xfrm>
          <a:prstGeom prst="line">
            <a:avLst/>
          </a:prstGeom>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4269549" y="3323739"/>
            <a:ext cx="3521733" cy="2554545"/>
          </a:xfrm>
          <a:prstGeom prst="rect">
            <a:avLst/>
          </a:prstGeom>
          <a:solidFill>
            <a:schemeClr val="bg1">
              <a:lumMod val="95000"/>
            </a:schemeClr>
          </a:solidFill>
          <a:ln w="3175">
            <a:solidFill>
              <a:schemeClr val="tx1"/>
            </a:solidFill>
          </a:ln>
        </p:spPr>
        <p:txBody>
          <a:bodyPr wrap="square">
            <a:spAutoFit/>
          </a:bodyPr>
          <a:lstStyle/>
          <a:p>
            <a:pPr marL="285750" indent="-285750">
              <a:buFont typeface="Wingdings" panose="05000000000000000000" pitchFamily="2" charset="2"/>
              <a:buChar char="v"/>
            </a:pPr>
            <a:r>
              <a:rPr lang="fr-FR" sz="1600" b="1" u="sng" dirty="0">
                <a:latin typeface="+mj-lt"/>
              </a:rPr>
              <a:t>Fossés :</a:t>
            </a:r>
            <a:r>
              <a:rPr lang="fr-FR" sz="1600" dirty="0">
                <a:latin typeface="+mj-lt"/>
              </a:rPr>
              <a:t> recueillent les eaux pluviales en milieu rural).</a:t>
            </a:r>
          </a:p>
          <a:p>
            <a:pPr marL="285750" indent="-285750">
              <a:buFont typeface="Wingdings" panose="05000000000000000000" pitchFamily="2" charset="2"/>
              <a:buChar char="v"/>
            </a:pPr>
            <a:r>
              <a:rPr lang="fr-FR" sz="1600" b="1" u="sng" dirty="0">
                <a:latin typeface="+mj-lt"/>
              </a:rPr>
              <a:t>Gargouilles :</a:t>
            </a:r>
            <a:r>
              <a:rPr lang="fr-FR" sz="1600" dirty="0">
                <a:latin typeface="+mj-lt"/>
              </a:rPr>
              <a:t> Acheminent les eaux provenant des descentes de gouttières aux caniveaux).</a:t>
            </a:r>
          </a:p>
          <a:p>
            <a:pPr marL="285750" indent="-285750">
              <a:buFont typeface="Wingdings" panose="05000000000000000000" pitchFamily="2" charset="2"/>
              <a:buChar char="v"/>
            </a:pPr>
            <a:r>
              <a:rPr lang="fr-FR" sz="1600" b="1" u="sng" dirty="0">
                <a:latin typeface="+mj-lt"/>
              </a:rPr>
              <a:t>Caniveaux :</a:t>
            </a:r>
            <a:r>
              <a:rPr lang="fr-FR" sz="1600" dirty="0">
                <a:latin typeface="+mj-lt"/>
              </a:rPr>
              <a:t> Ouvrage annexes de voirie collectent les eaux pluviales ruisselant sur la chaussée et trottoirs  jusqu’aux bouches d’égout.</a:t>
            </a:r>
          </a:p>
          <a:p>
            <a:pPr marL="285750" indent="-285750">
              <a:buFont typeface="Wingdings" panose="05000000000000000000" pitchFamily="2" charset="2"/>
              <a:buChar char="v"/>
            </a:pPr>
            <a:r>
              <a:rPr lang="fr-FR" sz="1600" b="1" u="sng" dirty="0">
                <a:latin typeface="+mj-lt"/>
              </a:rPr>
              <a:t>Bouches d’égout grilles avaloire.</a:t>
            </a:r>
          </a:p>
        </p:txBody>
      </p:sp>
      <p:sp>
        <p:nvSpPr>
          <p:cNvPr id="141" name="Ellipse 140"/>
          <p:cNvSpPr/>
          <p:nvPr/>
        </p:nvSpPr>
        <p:spPr>
          <a:xfrm>
            <a:off x="1121846" y="2174431"/>
            <a:ext cx="1371600" cy="62779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a:solidFill>
                  <a:schemeClr val="tx1"/>
                </a:solidFill>
                <a:latin typeface="+mj-lt"/>
                <a:ea typeface="+mj-ea"/>
                <a:cs typeface="+mj-cs"/>
              </a:rPr>
              <a:t>conduites</a:t>
            </a:r>
          </a:p>
        </p:txBody>
      </p:sp>
      <p:cxnSp>
        <p:nvCxnSpPr>
          <p:cNvPr id="37" name="Connecteur droit 36"/>
          <p:cNvCxnSpPr/>
          <p:nvPr/>
        </p:nvCxnSpPr>
        <p:spPr>
          <a:xfrm>
            <a:off x="1807646" y="1925559"/>
            <a:ext cx="0" cy="2576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6178487" y="2225227"/>
            <a:ext cx="4413313" cy="21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10591800" y="2225227"/>
            <a:ext cx="0" cy="2576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178487" y="2235754"/>
            <a:ext cx="0" cy="2576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5943600" y="3116208"/>
            <a:ext cx="1" cy="19446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par>
                                <p:cTn id="19" presetID="3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1000" fill="hold"/>
                                        <p:tgtEl>
                                          <p:spTgt spid="22"/>
                                        </p:tgtEl>
                                        <p:attrNameLst>
                                          <p:attrName>ppt_w</p:attrName>
                                        </p:attrNameLst>
                                      </p:cBhvr>
                                      <p:tavLst>
                                        <p:tav tm="0">
                                          <p:val>
                                            <p:fltVal val="0"/>
                                          </p:val>
                                        </p:tav>
                                        <p:tav tm="100000">
                                          <p:val>
                                            <p:strVal val="#ppt_w"/>
                                          </p:val>
                                        </p:tav>
                                      </p:tavLst>
                                    </p:anim>
                                    <p:anim calcmode="lin" valueType="num">
                                      <p:cBhvr>
                                        <p:cTn id="28" dur="1000" fill="hold"/>
                                        <p:tgtEl>
                                          <p:spTgt spid="22"/>
                                        </p:tgtEl>
                                        <p:attrNameLst>
                                          <p:attrName>ppt_h</p:attrName>
                                        </p:attrNameLst>
                                      </p:cBhvr>
                                      <p:tavLst>
                                        <p:tav tm="0">
                                          <p:val>
                                            <p:fltVal val="0"/>
                                          </p:val>
                                        </p:tav>
                                        <p:tav tm="100000">
                                          <p:val>
                                            <p:strVal val="#ppt_h"/>
                                          </p:val>
                                        </p:tav>
                                      </p:tavLst>
                                    </p:anim>
                                    <p:anim calcmode="lin" valueType="num">
                                      <p:cBhvr>
                                        <p:cTn id="29" dur="1000" fill="hold"/>
                                        <p:tgtEl>
                                          <p:spTgt spid="22"/>
                                        </p:tgtEl>
                                        <p:attrNameLst>
                                          <p:attrName>style.rotation</p:attrName>
                                        </p:attrNameLst>
                                      </p:cBhvr>
                                      <p:tavLst>
                                        <p:tav tm="0">
                                          <p:val>
                                            <p:fltVal val="90"/>
                                          </p:val>
                                        </p:tav>
                                        <p:tav tm="100000">
                                          <p:val>
                                            <p:fltVal val="0"/>
                                          </p:val>
                                        </p:tav>
                                      </p:tavLst>
                                    </p:anim>
                                    <p:animEffect transition="in" filter="fade">
                                      <p:cBhvr>
                                        <p:cTn id="30" dur="1000"/>
                                        <p:tgtEl>
                                          <p:spTgt spid="22"/>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1000" fill="hold"/>
                                        <p:tgtEl>
                                          <p:spTgt spid="24"/>
                                        </p:tgtEl>
                                        <p:attrNameLst>
                                          <p:attrName>ppt_w</p:attrName>
                                        </p:attrNameLst>
                                      </p:cBhvr>
                                      <p:tavLst>
                                        <p:tav tm="0">
                                          <p:val>
                                            <p:fltVal val="0"/>
                                          </p:val>
                                        </p:tav>
                                        <p:tav tm="100000">
                                          <p:val>
                                            <p:strVal val="#ppt_w"/>
                                          </p:val>
                                        </p:tav>
                                      </p:tavLst>
                                    </p:anim>
                                    <p:anim calcmode="lin" valueType="num">
                                      <p:cBhvr>
                                        <p:cTn id="34" dur="1000" fill="hold"/>
                                        <p:tgtEl>
                                          <p:spTgt spid="24"/>
                                        </p:tgtEl>
                                        <p:attrNameLst>
                                          <p:attrName>ppt_h</p:attrName>
                                        </p:attrNameLst>
                                      </p:cBhvr>
                                      <p:tavLst>
                                        <p:tav tm="0">
                                          <p:val>
                                            <p:fltVal val="0"/>
                                          </p:val>
                                        </p:tav>
                                        <p:tav tm="100000">
                                          <p:val>
                                            <p:strVal val="#ppt_h"/>
                                          </p:val>
                                        </p:tav>
                                      </p:tavLst>
                                    </p:anim>
                                    <p:anim calcmode="lin" valueType="num">
                                      <p:cBhvr>
                                        <p:cTn id="35" dur="1000" fill="hold"/>
                                        <p:tgtEl>
                                          <p:spTgt spid="24"/>
                                        </p:tgtEl>
                                        <p:attrNameLst>
                                          <p:attrName>style.rotation</p:attrName>
                                        </p:attrNameLst>
                                      </p:cBhvr>
                                      <p:tavLst>
                                        <p:tav tm="0">
                                          <p:val>
                                            <p:fltVal val="90"/>
                                          </p:val>
                                        </p:tav>
                                        <p:tav tm="100000">
                                          <p:val>
                                            <p:fltVal val="0"/>
                                          </p:val>
                                        </p:tav>
                                      </p:tavLst>
                                    </p:anim>
                                    <p:animEffect transition="in" filter="fade">
                                      <p:cBhvr>
                                        <p:cTn id="36" dur="10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p:cTn id="41" dur="1000" fill="hold"/>
                                        <p:tgtEl>
                                          <p:spTgt spid="37"/>
                                        </p:tgtEl>
                                        <p:attrNameLst>
                                          <p:attrName>ppt_w</p:attrName>
                                        </p:attrNameLst>
                                      </p:cBhvr>
                                      <p:tavLst>
                                        <p:tav tm="0">
                                          <p:val>
                                            <p:fltVal val="0"/>
                                          </p:val>
                                        </p:tav>
                                        <p:tav tm="100000">
                                          <p:val>
                                            <p:strVal val="#ppt_w"/>
                                          </p:val>
                                        </p:tav>
                                      </p:tavLst>
                                    </p:anim>
                                    <p:anim calcmode="lin" valueType="num">
                                      <p:cBhvr>
                                        <p:cTn id="42" dur="1000" fill="hold"/>
                                        <p:tgtEl>
                                          <p:spTgt spid="37"/>
                                        </p:tgtEl>
                                        <p:attrNameLst>
                                          <p:attrName>ppt_h</p:attrName>
                                        </p:attrNameLst>
                                      </p:cBhvr>
                                      <p:tavLst>
                                        <p:tav tm="0">
                                          <p:val>
                                            <p:fltVal val="0"/>
                                          </p:val>
                                        </p:tav>
                                        <p:tav tm="100000">
                                          <p:val>
                                            <p:strVal val="#ppt_h"/>
                                          </p:val>
                                        </p:tav>
                                      </p:tavLst>
                                    </p:anim>
                                    <p:anim calcmode="lin" valueType="num">
                                      <p:cBhvr>
                                        <p:cTn id="43" dur="1000" fill="hold"/>
                                        <p:tgtEl>
                                          <p:spTgt spid="37"/>
                                        </p:tgtEl>
                                        <p:attrNameLst>
                                          <p:attrName>style.rotation</p:attrName>
                                        </p:attrNameLst>
                                      </p:cBhvr>
                                      <p:tavLst>
                                        <p:tav tm="0">
                                          <p:val>
                                            <p:fltVal val="90"/>
                                          </p:val>
                                        </p:tav>
                                        <p:tav tm="100000">
                                          <p:val>
                                            <p:fltVal val="0"/>
                                          </p:val>
                                        </p:tav>
                                      </p:tavLst>
                                    </p:anim>
                                    <p:animEffect transition="in" filter="fade">
                                      <p:cBhvr>
                                        <p:cTn id="44" dur="1000"/>
                                        <p:tgtEl>
                                          <p:spTgt spid="37"/>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41"/>
                                        </p:tgtEl>
                                        <p:attrNameLst>
                                          <p:attrName>style.visibility</p:attrName>
                                        </p:attrNameLst>
                                      </p:cBhvr>
                                      <p:to>
                                        <p:strVal val="visible"/>
                                      </p:to>
                                    </p:set>
                                    <p:anim calcmode="lin" valueType="num">
                                      <p:cBhvr>
                                        <p:cTn id="47" dur="1000" fill="hold"/>
                                        <p:tgtEl>
                                          <p:spTgt spid="141"/>
                                        </p:tgtEl>
                                        <p:attrNameLst>
                                          <p:attrName>ppt_w</p:attrName>
                                        </p:attrNameLst>
                                      </p:cBhvr>
                                      <p:tavLst>
                                        <p:tav tm="0">
                                          <p:val>
                                            <p:fltVal val="0"/>
                                          </p:val>
                                        </p:tav>
                                        <p:tav tm="100000">
                                          <p:val>
                                            <p:strVal val="#ppt_w"/>
                                          </p:val>
                                        </p:tav>
                                      </p:tavLst>
                                    </p:anim>
                                    <p:anim calcmode="lin" valueType="num">
                                      <p:cBhvr>
                                        <p:cTn id="48" dur="1000" fill="hold"/>
                                        <p:tgtEl>
                                          <p:spTgt spid="141"/>
                                        </p:tgtEl>
                                        <p:attrNameLst>
                                          <p:attrName>ppt_h</p:attrName>
                                        </p:attrNameLst>
                                      </p:cBhvr>
                                      <p:tavLst>
                                        <p:tav tm="0">
                                          <p:val>
                                            <p:fltVal val="0"/>
                                          </p:val>
                                        </p:tav>
                                        <p:tav tm="100000">
                                          <p:val>
                                            <p:strVal val="#ppt_h"/>
                                          </p:val>
                                        </p:tav>
                                      </p:tavLst>
                                    </p:anim>
                                    <p:anim calcmode="lin" valueType="num">
                                      <p:cBhvr>
                                        <p:cTn id="49" dur="1000" fill="hold"/>
                                        <p:tgtEl>
                                          <p:spTgt spid="141"/>
                                        </p:tgtEl>
                                        <p:attrNameLst>
                                          <p:attrName>style.rotation</p:attrName>
                                        </p:attrNameLst>
                                      </p:cBhvr>
                                      <p:tavLst>
                                        <p:tav tm="0">
                                          <p:val>
                                            <p:fltVal val="90"/>
                                          </p:val>
                                        </p:tav>
                                        <p:tav tm="100000">
                                          <p:val>
                                            <p:fltVal val="0"/>
                                          </p:val>
                                        </p:tav>
                                      </p:tavLst>
                                    </p:anim>
                                    <p:animEffect transition="in" filter="fade">
                                      <p:cBhvr>
                                        <p:cTn id="50" dur="1000"/>
                                        <p:tgtEl>
                                          <p:spTgt spid="141"/>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ppt_w</p:attrName>
                                        </p:attrNameLst>
                                      </p:cBhvr>
                                      <p:tavLst>
                                        <p:tav tm="0">
                                          <p:val>
                                            <p:fltVal val="0"/>
                                          </p:val>
                                        </p:tav>
                                        <p:tav tm="100000">
                                          <p:val>
                                            <p:strVal val="#ppt_w"/>
                                          </p:val>
                                        </p:tav>
                                      </p:tavLst>
                                    </p:anim>
                                    <p:anim calcmode="lin" valueType="num">
                                      <p:cBhvr>
                                        <p:cTn id="56" dur="1000" fill="hold"/>
                                        <p:tgtEl>
                                          <p:spTgt spid="10"/>
                                        </p:tgtEl>
                                        <p:attrNameLst>
                                          <p:attrName>ppt_h</p:attrName>
                                        </p:attrNameLst>
                                      </p:cBhvr>
                                      <p:tavLst>
                                        <p:tav tm="0">
                                          <p:val>
                                            <p:fltVal val="0"/>
                                          </p:val>
                                        </p:tav>
                                        <p:tav tm="100000">
                                          <p:val>
                                            <p:strVal val="#ppt_h"/>
                                          </p:val>
                                        </p:tav>
                                      </p:tavLst>
                                    </p:anim>
                                    <p:anim calcmode="lin" valueType="num">
                                      <p:cBhvr>
                                        <p:cTn id="57" dur="1000" fill="hold"/>
                                        <p:tgtEl>
                                          <p:spTgt spid="10"/>
                                        </p:tgtEl>
                                        <p:attrNameLst>
                                          <p:attrName>style.rotation</p:attrName>
                                        </p:attrNameLst>
                                      </p:cBhvr>
                                      <p:tavLst>
                                        <p:tav tm="0">
                                          <p:val>
                                            <p:fltVal val="90"/>
                                          </p:val>
                                        </p:tav>
                                        <p:tav tm="100000">
                                          <p:val>
                                            <p:fltVal val="0"/>
                                          </p:val>
                                        </p:tav>
                                      </p:tavLst>
                                    </p:anim>
                                    <p:animEffect transition="in" filter="fade">
                                      <p:cBhvr>
                                        <p:cTn id="58" dur="1000"/>
                                        <p:tgtEl>
                                          <p:spTgt spid="10"/>
                                        </p:tgtEl>
                                      </p:cBhvr>
                                    </p:animEffect>
                                  </p:childTnLst>
                                </p:cTn>
                              </p:par>
                              <p:par>
                                <p:cTn id="59" presetID="31" presetClass="entr" presetSubtype="0" fill="hold" nodeType="withEffect">
                                  <p:stCondLst>
                                    <p:cond delay="0"/>
                                  </p:stCondLst>
                                  <p:childTnLst>
                                    <p:set>
                                      <p:cBhvr>
                                        <p:cTn id="60" dur="1" fill="hold">
                                          <p:stCondLst>
                                            <p:cond delay="0"/>
                                          </p:stCondLst>
                                        </p:cTn>
                                        <p:tgtEl>
                                          <p:spTgt spid="62"/>
                                        </p:tgtEl>
                                        <p:attrNameLst>
                                          <p:attrName>style.visibility</p:attrName>
                                        </p:attrNameLst>
                                      </p:cBhvr>
                                      <p:to>
                                        <p:strVal val="visible"/>
                                      </p:to>
                                    </p:set>
                                    <p:anim calcmode="lin" valueType="num">
                                      <p:cBhvr>
                                        <p:cTn id="61" dur="1000" fill="hold"/>
                                        <p:tgtEl>
                                          <p:spTgt spid="62"/>
                                        </p:tgtEl>
                                        <p:attrNameLst>
                                          <p:attrName>ppt_w</p:attrName>
                                        </p:attrNameLst>
                                      </p:cBhvr>
                                      <p:tavLst>
                                        <p:tav tm="0">
                                          <p:val>
                                            <p:fltVal val="0"/>
                                          </p:val>
                                        </p:tav>
                                        <p:tav tm="100000">
                                          <p:val>
                                            <p:strVal val="#ppt_w"/>
                                          </p:val>
                                        </p:tav>
                                      </p:tavLst>
                                    </p:anim>
                                    <p:anim calcmode="lin" valueType="num">
                                      <p:cBhvr>
                                        <p:cTn id="62" dur="1000" fill="hold"/>
                                        <p:tgtEl>
                                          <p:spTgt spid="62"/>
                                        </p:tgtEl>
                                        <p:attrNameLst>
                                          <p:attrName>ppt_h</p:attrName>
                                        </p:attrNameLst>
                                      </p:cBhvr>
                                      <p:tavLst>
                                        <p:tav tm="0">
                                          <p:val>
                                            <p:fltVal val="0"/>
                                          </p:val>
                                        </p:tav>
                                        <p:tav tm="100000">
                                          <p:val>
                                            <p:strVal val="#ppt_h"/>
                                          </p:val>
                                        </p:tav>
                                      </p:tavLst>
                                    </p:anim>
                                    <p:anim calcmode="lin" valueType="num">
                                      <p:cBhvr>
                                        <p:cTn id="63" dur="1000" fill="hold"/>
                                        <p:tgtEl>
                                          <p:spTgt spid="62"/>
                                        </p:tgtEl>
                                        <p:attrNameLst>
                                          <p:attrName>style.rotation</p:attrName>
                                        </p:attrNameLst>
                                      </p:cBhvr>
                                      <p:tavLst>
                                        <p:tav tm="0">
                                          <p:val>
                                            <p:fltVal val="90"/>
                                          </p:val>
                                        </p:tav>
                                        <p:tav tm="100000">
                                          <p:val>
                                            <p:fltVal val="0"/>
                                          </p:val>
                                        </p:tav>
                                      </p:tavLst>
                                    </p:anim>
                                    <p:animEffect transition="in" filter="fade">
                                      <p:cBhvr>
                                        <p:cTn id="64" dur="1000"/>
                                        <p:tgtEl>
                                          <p:spTgt spid="62"/>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1000" fill="hold"/>
                                        <p:tgtEl>
                                          <p:spTgt spid="20"/>
                                        </p:tgtEl>
                                        <p:attrNameLst>
                                          <p:attrName>ppt_w</p:attrName>
                                        </p:attrNameLst>
                                      </p:cBhvr>
                                      <p:tavLst>
                                        <p:tav tm="0">
                                          <p:val>
                                            <p:fltVal val="0"/>
                                          </p:val>
                                        </p:tav>
                                        <p:tav tm="100000">
                                          <p:val>
                                            <p:strVal val="#ppt_w"/>
                                          </p:val>
                                        </p:tav>
                                      </p:tavLst>
                                    </p:anim>
                                    <p:anim calcmode="lin" valueType="num">
                                      <p:cBhvr>
                                        <p:cTn id="68" dur="1000" fill="hold"/>
                                        <p:tgtEl>
                                          <p:spTgt spid="20"/>
                                        </p:tgtEl>
                                        <p:attrNameLst>
                                          <p:attrName>ppt_h</p:attrName>
                                        </p:attrNameLst>
                                      </p:cBhvr>
                                      <p:tavLst>
                                        <p:tav tm="0">
                                          <p:val>
                                            <p:fltVal val="0"/>
                                          </p:val>
                                        </p:tav>
                                        <p:tav tm="100000">
                                          <p:val>
                                            <p:strVal val="#ppt_h"/>
                                          </p:val>
                                        </p:tav>
                                      </p:tavLst>
                                    </p:anim>
                                    <p:anim calcmode="lin" valueType="num">
                                      <p:cBhvr>
                                        <p:cTn id="69" dur="1000" fill="hold"/>
                                        <p:tgtEl>
                                          <p:spTgt spid="20"/>
                                        </p:tgtEl>
                                        <p:attrNameLst>
                                          <p:attrName>style.rotation</p:attrName>
                                        </p:attrNameLst>
                                      </p:cBhvr>
                                      <p:tavLst>
                                        <p:tav tm="0">
                                          <p:val>
                                            <p:fltVal val="90"/>
                                          </p:val>
                                        </p:tav>
                                        <p:tav tm="100000">
                                          <p:val>
                                            <p:fltVal val="0"/>
                                          </p:val>
                                        </p:tav>
                                      </p:tavLst>
                                    </p:anim>
                                    <p:animEffect transition="in" filter="fade">
                                      <p:cBhvr>
                                        <p:cTn id="70" dur="10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79"/>
                                        </p:tgtEl>
                                        <p:attrNameLst>
                                          <p:attrName>style.visibility</p:attrName>
                                        </p:attrNameLst>
                                      </p:cBhvr>
                                      <p:to>
                                        <p:strVal val="visible"/>
                                      </p:to>
                                    </p:set>
                                    <p:anim calcmode="lin" valueType="num">
                                      <p:cBhvr>
                                        <p:cTn id="75" dur="1000" fill="hold"/>
                                        <p:tgtEl>
                                          <p:spTgt spid="79"/>
                                        </p:tgtEl>
                                        <p:attrNameLst>
                                          <p:attrName>ppt_w</p:attrName>
                                        </p:attrNameLst>
                                      </p:cBhvr>
                                      <p:tavLst>
                                        <p:tav tm="0">
                                          <p:val>
                                            <p:fltVal val="0"/>
                                          </p:val>
                                        </p:tav>
                                        <p:tav tm="100000">
                                          <p:val>
                                            <p:strVal val="#ppt_w"/>
                                          </p:val>
                                        </p:tav>
                                      </p:tavLst>
                                    </p:anim>
                                    <p:anim calcmode="lin" valueType="num">
                                      <p:cBhvr>
                                        <p:cTn id="76" dur="1000" fill="hold"/>
                                        <p:tgtEl>
                                          <p:spTgt spid="79"/>
                                        </p:tgtEl>
                                        <p:attrNameLst>
                                          <p:attrName>ppt_h</p:attrName>
                                        </p:attrNameLst>
                                      </p:cBhvr>
                                      <p:tavLst>
                                        <p:tav tm="0">
                                          <p:val>
                                            <p:fltVal val="0"/>
                                          </p:val>
                                        </p:tav>
                                        <p:tav tm="100000">
                                          <p:val>
                                            <p:strVal val="#ppt_h"/>
                                          </p:val>
                                        </p:tav>
                                      </p:tavLst>
                                    </p:anim>
                                    <p:anim calcmode="lin" valueType="num">
                                      <p:cBhvr>
                                        <p:cTn id="77" dur="1000" fill="hold"/>
                                        <p:tgtEl>
                                          <p:spTgt spid="79"/>
                                        </p:tgtEl>
                                        <p:attrNameLst>
                                          <p:attrName>style.rotation</p:attrName>
                                        </p:attrNameLst>
                                      </p:cBhvr>
                                      <p:tavLst>
                                        <p:tav tm="0">
                                          <p:val>
                                            <p:fltVal val="90"/>
                                          </p:val>
                                        </p:tav>
                                        <p:tav tm="100000">
                                          <p:val>
                                            <p:fltVal val="0"/>
                                          </p:val>
                                        </p:tav>
                                      </p:tavLst>
                                    </p:anim>
                                    <p:animEffect transition="in" filter="fade">
                                      <p:cBhvr>
                                        <p:cTn id="78" dur="1000"/>
                                        <p:tgtEl>
                                          <p:spTgt spid="79"/>
                                        </p:tgtEl>
                                      </p:cBhvr>
                                    </p:animEffect>
                                  </p:childTnLst>
                                </p:cTn>
                              </p:par>
                              <p:par>
                                <p:cTn id="79" presetID="31" presetClass="entr" presetSubtype="0" fill="hold" nodeType="withEffect">
                                  <p:stCondLst>
                                    <p:cond delay="0"/>
                                  </p:stCondLst>
                                  <p:childTnLst>
                                    <p:set>
                                      <p:cBhvr>
                                        <p:cTn id="80" dur="1" fill="hold">
                                          <p:stCondLst>
                                            <p:cond delay="0"/>
                                          </p:stCondLst>
                                        </p:cTn>
                                        <p:tgtEl>
                                          <p:spTgt spid="12"/>
                                        </p:tgtEl>
                                        <p:attrNameLst>
                                          <p:attrName>style.visibility</p:attrName>
                                        </p:attrNameLst>
                                      </p:cBhvr>
                                      <p:to>
                                        <p:strVal val="visible"/>
                                      </p:to>
                                    </p:set>
                                    <p:anim calcmode="lin" valueType="num">
                                      <p:cBhvr>
                                        <p:cTn id="81" dur="1000" fill="hold"/>
                                        <p:tgtEl>
                                          <p:spTgt spid="12"/>
                                        </p:tgtEl>
                                        <p:attrNameLst>
                                          <p:attrName>ppt_w</p:attrName>
                                        </p:attrNameLst>
                                      </p:cBhvr>
                                      <p:tavLst>
                                        <p:tav tm="0">
                                          <p:val>
                                            <p:fltVal val="0"/>
                                          </p:val>
                                        </p:tav>
                                        <p:tav tm="100000">
                                          <p:val>
                                            <p:strVal val="#ppt_w"/>
                                          </p:val>
                                        </p:tav>
                                      </p:tavLst>
                                    </p:anim>
                                    <p:anim calcmode="lin" valueType="num">
                                      <p:cBhvr>
                                        <p:cTn id="82" dur="1000" fill="hold"/>
                                        <p:tgtEl>
                                          <p:spTgt spid="12"/>
                                        </p:tgtEl>
                                        <p:attrNameLst>
                                          <p:attrName>ppt_h</p:attrName>
                                        </p:attrNameLst>
                                      </p:cBhvr>
                                      <p:tavLst>
                                        <p:tav tm="0">
                                          <p:val>
                                            <p:fltVal val="0"/>
                                          </p:val>
                                        </p:tav>
                                        <p:tav tm="100000">
                                          <p:val>
                                            <p:strVal val="#ppt_h"/>
                                          </p:val>
                                        </p:tav>
                                      </p:tavLst>
                                    </p:anim>
                                    <p:anim calcmode="lin" valueType="num">
                                      <p:cBhvr>
                                        <p:cTn id="83" dur="1000" fill="hold"/>
                                        <p:tgtEl>
                                          <p:spTgt spid="12"/>
                                        </p:tgtEl>
                                        <p:attrNameLst>
                                          <p:attrName>style.rotation</p:attrName>
                                        </p:attrNameLst>
                                      </p:cBhvr>
                                      <p:tavLst>
                                        <p:tav tm="0">
                                          <p:val>
                                            <p:fltVal val="90"/>
                                          </p:val>
                                        </p:tav>
                                        <p:tav tm="100000">
                                          <p:val>
                                            <p:fltVal val="0"/>
                                          </p:val>
                                        </p:tav>
                                      </p:tavLst>
                                    </p:anim>
                                    <p:animEffect transition="in" filter="fade">
                                      <p:cBhvr>
                                        <p:cTn id="84" dur="1000"/>
                                        <p:tgtEl>
                                          <p:spTgt spid="12"/>
                                        </p:tgtEl>
                                      </p:cBhvr>
                                    </p:animEffect>
                                  </p:childTnLst>
                                </p:cTn>
                              </p:par>
                              <p:par>
                                <p:cTn id="85" presetID="31" presetClass="entr" presetSubtype="0" fill="hold" nodeType="withEffect">
                                  <p:stCondLst>
                                    <p:cond delay="0"/>
                                  </p:stCondLst>
                                  <p:childTnLst>
                                    <p:set>
                                      <p:cBhvr>
                                        <p:cTn id="86" dur="1" fill="hold">
                                          <p:stCondLst>
                                            <p:cond delay="0"/>
                                          </p:stCondLst>
                                        </p:cTn>
                                        <p:tgtEl>
                                          <p:spTgt spid="50"/>
                                        </p:tgtEl>
                                        <p:attrNameLst>
                                          <p:attrName>style.visibility</p:attrName>
                                        </p:attrNameLst>
                                      </p:cBhvr>
                                      <p:to>
                                        <p:strVal val="visible"/>
                                      </p:to>
                                    </p:set>
                                    <p:anim calcmode="lin" valueType="num">
                                      <p:cBhvr>
                                        <p:cTn id="87" dur="1000" fill="hold"/>
                                        <p:tgtEl>
                                          <p:spTgt spid="50"/>
                                        </p:tgtEl>
                                        <p:attrNameLst>
                                          <p:attrName>ppt_w</p:attrName>
                                        </p:attrNameLst>
                                      </p:cBhvr>
                                      <p:tavLst>
                                        <p:tav tm="0">
                                          <p:val>
                                            <p:fltVal val="0"/>
                                          </p:val>
                                        </p:tav>
                                        <p:tav tm="100000">
                                          <p:val>
                                            <p:strVal val="#ppt_w"/>
                                          </p:val>
                                        </p:tav>
                                      </p:tavLst>
                                    </p:anim>
                                    <p:anim calcmode="lin" valueType="num">
                                      <p:cBhvr>
                                        <p:cTn id="88" dur="1000" fill="hold"/>
                                        <p:tgtEl>
                                          <p:spTgt spid="50"/>
                                        </p:tgtEl>
                                        <p:attrNameLst>
                                          <p:attrName>ppt_h</p:attrName>
                                        </p:attrNameLst>
                                      </p:cBhvr>
                                      <p:tavLst>
                                        <p:tav tm="0">
                                          <p:val>
                                            <p:fltVal val="0"/>
                                          </p:val>
                                        </p:tav>
                                        <p:tav tm="100000">
                                          <p:val>
                                            <p:strVal val="#ppt_h"/>
                                          </p:val>
                                        </p:tav>
                                      </p:tavLst>
                                    </p:anim>
                                    <p:anim calcmode="lin" valueType="num">
                                      <p:cBhvr>
                                        <p:cTn id="89" dur="1000" fill="hold"/>
                                        <p:tgtEl>
                                          <p:spTgt spid="50"/>
                                        </p:tgtEl>
                                        <p:attrNameLst>
                                          <p:attrName>style.rotation</p:attrName>
                                        </p:attrNameLst>
                                      </p:cBhvr>
                                      <p:tavLst>
                                        <p:tav tm="0">
                                          <p:val>
                                            <p:fltVal val="90"/>
                                          </p:val>
                                        </p:tav>
                                        <p:tav tm="100000">
                                          <p:val>
                                            <p:fltVal val="0"/>
                                          </p:val>
                                        </p:tav>
                                      </p:tavLst>
                                    </p:anim>
                                    <p:animEffect transition="in" filter="fade">
                                      <p:cBhvr>
                                        <p:cTn id="90" dur="1000"/>
                                        <p:tgtEl>
                                          <p:spTgt spid="50"/>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64"/>
                                        </p:tgtEl>
                                        <p:attrNameLst>
                                          <p:attrName>style.visibility</p:attrName>
                                        </p:attrNameLst>
                                      </p:cBhvr>
                                      <p:to>
                                        <p:strVal val="visible"/>
                                      </p:to>
                                    </p:set>
                                    <p:anim calcmode="lin" valueType="num">
                                      <p:cBhvr>
                                        <p:cTn id="93" dur="1000" fill="hold"/>
                                        <p:tgtEl>
                                          <p:spTgt spid="64"/>
                                        </p:tgtEl>
                                        <p:attrNameLst>
                                          <p:attrName>ppt_w</p:attrName>
                                        </p:attrNameLst>
                                      </p:cBhvr>
                                      <p:tavLst>
                                        <p:tav tm="0">
                                          <p:val>
                                            <p:fltVal val="0"/>
                                          </p:val>
                                        </p:tav>
                                        <p:tav tm="100000">
                                          <p:val>
                                            <p:strVal val="#ppt_w"/>
                                          </p:val>
                                        </p:tav>
                                      </p:tavLst>
                                    </p:anim>
                                    <p:anim calcmode="lin" valueType="num">
                                      <p:cBhvr>
                                        <p:cTn id="94" dur="1000" fill="hold"/>
                                        <p:tgtEl>
                                          <p:spTgt spid="64"/>
                                        </p:tgtEl>
                                        <p:attrNameLst>
                                          <p:attrName>ppt_h</p:attrName>
                                        </p:attrNameLst>
                                      </p:cBhvr>
                                      <p:tavLst>
                                        <p:tav tm="0">
                                          <p:val>
                                            <p:fltVal val="0"/>
                                          </p:val>
                                        </p:tav>
                                        <p:tav tm="100000">
                                          <p:val>
                                            <p:strVal val="#ppt_h"/>
                                          </p:val>
                                        </p:tav>
                                      </p:tavLst>
                                    </p:anim>
                                    <p:anim calcmode="lin" valueType="num">
                                      <p:cBhvr>
                                        <p:cTn id="95" dur="1000" fill="hold"/>
                                        <p:tgtEl>
                                          <p:spTgt spid="64"/>
                                        </p:tgtEl>
                                        <p:attrNameLst>
                                          <p:attrName>style.rotation</p:attrName>
                                        </p:attrNameLst>
                                      </p:cBhvr>
                                      <p:tavLst>
                                        <p:tav tm="0">
                                          <p:val>
                                            <p:fltVal val="90"/>
                                          </p:val>
                                        </p:tav>
                                        <p:tav tm="100000">
                                          <p:val>
                                            <p:fltVal val="0"/>
                                          </p:val>
                                        </p:tav>
                                      </p:tavLst>
                                    </p:anim>
                                    <p:animEffect transition="in" filter="fade">
                                      <p:cBhvr>
                                        <p:cTn id="96" dur="1000"/>
                                        <p:tgtEl>
                                          <p:spTgt spid="64"/>
                                        </p:tgtEl>
                                      </p:cBhvr>
                                    </p:animEffect>
                                  </p:childTnLst>
                                </p:cTn>
                              </p:par>
                            </p:childTnLst>
                          </p:cTn>
                        </p:par>
                      </p:childTnLst>
                    </p:cTn>
                  </p:par>
                  <p:par>
                    <p:cTn id="97" fill="hold">
                      <p:stCondLst>
                        <p:cond delay="indefinite"/>
                      </p:stCondLst>
                      <p:childTnLst>
                        <p:par>
                          <p:cTn id="98" fill="hold">
                            <p:stCondLst>
                              <p:cond delay="0"/>
                            </p:stCondLst>
                            <p:childTnLst>
                              <p:par>
                                <p:cTn id="99" presetID="31" presetClass="entr" presetSubtype="0" fill="hold" nodeType="clickEffect">
                                  <p:stCondLst>
                                    <p:cond delay="0"/>
                                  </p:stCondLst>
                                  <p:childTnLst>
                                    <p:set>
                                      <p:cBhvr>
                                        <p:cTn id="100" dur="1" fill="hold">
                                          <p:stCondLst>
                                            <p:cond delay="0"/>
                                          </p:stCondLst>
                                        </p:cTn>
                                        <p:tgtEl>
                                          <p:spTgt spid="51"/>
                                        </p:tgtEl>
                                        <p:attrNameLst>
                                          <p:attrName>style.visibility</p:attrName>
                                        </p:attrNameLst>
                                      </p:cBhvr>
                                      <p:to>
                                        <p:strVal val="visible"/>
                                      </p:to>
                                    </p:set>
                                    <p:anim calcmode="lin" valueType="num">
                                      <p:cBhvr>
                                        <p:cTn id="101" dur="1000" fill="hold"/>
                                        <p:tgtEl>
                                          <p:spTgt spid="51"/>
                                        </p:tgtEl>
                                        <p:attrNameLst>
                                          <p:attrName>ppt_w</p:attrName>
                                        </p:attrNameLst>
                                      </p:cBhvr>
                                      <p:tavLst>
                                        <p:tav tm="0">
                                          <p:val>
                                            <p:fltVal val="0"/>
                                          </p:val>
                                        </p:tav>
                                        <p:tav tm="100000">
                                          <p:val>
                                            <p:strVal val="#ppt_w"/>
                                          </p:val>
                                        </p:tav>
                                      </p:tavLst>
                                    </p:anim>
                                    <p:anim calcmode="lin" valueType="num">
                                      <p:cBhvr>
                                        <p:cTn id="102" dur="1000" fill="hold"/>
                                        <p:tgtEl>
                                          <p:spTgt spid="51"/>
                                        </p:tgtEl>
                                        <p:attrNameLst>
                                          <p:attrName>ppt_h</p:attrName>
                                        </p:attrNameLst>
                                      </p:cBhvr>
                                      <p:tavLst>
                                        <p:tav tm="0">
                                          <p:val>
                                            <p:fltVal val="0"/>
                                          </p:val>
                                        </p:tav>
                                        <p:tav tm="100000">
                                          <p:val>
                                            <p:strVal val="#ppt_h"/>
                                          </p:val>
                                        </p:tav>
                                      </p:tavLst>
                                    </p:anim>
                                    <p:anim calcmode="lin" valueType="num">
                                      <p:cBhvr>
                                        <p:cTn id="103" dur="1000" fill="hold"/>
                                        <p:tgtEl>
                                          <p:spTgt spid="51"/>
                                        </p:tgtEl>
                                        <p:attrNameLst>
                                          <p:attrName>style.rotation</p:attrName>
                                        </p:attrNameLst>
                                      </p:cBhvr>
                                      <p:tavLst>
                                        <p:tav tm="0">
                                          <p:val>
                                            <p:fltVal val="90"/>
                                          </p:val>
                                        </p:tav>
                                        <p:tav tm="100000">
                                          <p:val>
                                            <p:fltVal val="0"/>
                                          </p:val>
                                        </p:tav>
                                      </p:tavLst>
                                    </p:anim>
                                    <p:animEffect transition="in" filter="fade">
                                      <p:cBhvr>
                                        <p:cTn id="104" dur="1000"/>
                                        <p:tgtEl>
                                          <p:spTgt spid="51"/>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82"/>
                                        </p:tgtEl>
                                        <p:attrNameLst>
                                          <p:attrName>style.visibility</p:attrName>
                                        </p:attrNameLst>
                                      </p:cBhvr>
                                      <p:to>
                                        <p:strVal val="visible"/>
                                      </p:to>
                                    </p:set>
                                    <p:anim calcmode="lin" valueType="num">
                                      <p:cBhvr>
                                        <p:cTn id="107" dur="1000" fill="hold"/>
                                        <p:tgtEl>
                                          <p:spTgt spid="82"/>
                                        </p:tgtEl>
                                        <p:attrNameLst>
                                          <p:attrName>ppt_w</p:attrName>
                                        </p:attrNameLst>
                                      </p:cBhvr>
                                      <p:tavLst>
                                        <p:tav tm="0">
                                          <p:val>
                                            <p:fltVal val="0"/>
                                          </p:val>
                                        </p:tav>
                                        <p:tav tm="100000">
                                          <p:val>
                                            <p:strVal val="#ppt_w"/>
                                          </p:val>
                                        </p:tav>
                                      </p:tavLst>
                                    </p:anim>
                                    <p:anim calcmode="lin" valueType="num">
                                      <p:cBhvr>
                                        <p:cTn id="108" dur="1000" fill="hold"/>
                                        <p:tgtEl>
                                          <p:spTgt spid="82"/>
                                        </p:tgtEl>
                                        <p:attrNameLst>
                                          <p:attrName>ppt_h</p:attrName>
                                        </p:attrNameLst>
                                      </p:cBhvr>
                                      <p:tavLst>
                                        <p:tav tm="0">
                                          <p:val>
                                            <p:fltVal val="0"/>
                                          </p:val>
                                        </p:tav>
                                        <p:tav tm="100000">
                                          <p:val>
                                            <p:strVal val="#ppt_h"/>
                                          </p:val>
                                        </p:tav>
                                      </p:tavLst>
                                    </p:anim>
                                    <p:anim calcmode="lin" valueType="num">
                                      <p:cBhvr>
                                        <p:cTn id="109" dur="1000" fill="hold"/>
                                        <p:tgtEl>
                                          <p:spTgt spid="82"/>
                                        </p:tgtEl>
                                        <p:attrNameLst>
                                          <p:attrName>style.rotation</p:attrName>
                                        </p:attrNameLst>
                                      </p:cBhvr>
                                      <p:tavLst>
                                        <p:tav tm="0">
                                          <p:val>
                                            <p:fltVal val="90"/>
                                          </p:val>
                                        </p:tav>
                                        <p:tav tm="100000">
                                          <p:val>
                                            <p:fltVal val="0"/>
                                          </p:val>
                                        </p:tav>
                                      </p:tavLst>
                                    </p:anim>
                                    <p:animEffect transition="in" filter="fade">
                                      <p:cBhvr>
                                        <p:cTn id="110" dur="1000"/>
                                        <p:tgtEl>
                                          <p:spTgt spid="82"/>
                                        </p:tgtEl>
                                      </p:cBhvr>
                                    </p:animEffect>
                                  </p:childTnLst>
                                </p:cTn>
                              </p:par>
                            </p:childTnLst>
                          </p:cTn>
                        </p:par>
                      </p:childTnLst>
                    </p:cTn>
                  </p:par>
                  <p:par>
                    <p:cTn id="111" fill="hold">
                      <p:stCondLst>
                        <p:cond delay="indefinite"/>
                      </p:stCondLst>
                      <p:childTnLst>
                        <p:par>
                          <p:cTn id="112" fill="hold">
                            <p:stCondLst>
                              <p:cond delay="0"/>
                            </p:stCondLst>
                            <p:childTnLst>
                              <p:par>
                                <p:cTn id="113" presetID="31" presetClass="entr" presetSubtype="0" fill="hold" nodeType="clickEffect">
                                  <p:stCondLst>
                                    <p:cond delay="0"/>
                                  </p:stCondLst>
                                  <p:childTnLst>
                                    <p:set>
                                      <p:cBhvr>
                                        <p:cTn id="114" dur="1" fill="hold">
                                          <p:stCondLst>
                                            <p:cond delay="0"/>
                                          </p:stCondLst>
                                        </p:cTn>
                                        <p:tgtEl>
                                          <p:spTgt spid="49"/>
                                        </p:tgtEl>
                                        <p:attrNameLst>
                                          <p:attrName>style.visibility</p:attrName>
                                        </p:attrNameLst>
                                      </p:cBhvr>
                                      <p:to>
                                        <p:strVal val="visible"/>
                                      </p:to>
                                    </p:set>
                                    <p:anim calcmode="lin" valueType="num">
                                      <p:cBhvr>
                                        <p:cTn id="115" dur="1000" fill="hold"/>
                                        <p:tgtEl>
                                          <p:spTgt spid="49"/>
                                        </p:tgtEl>
                                        <p:attrNameLst>
                                          <p:attrName>ppt_w</p:attrName>
                                        </p:attrNameLst>
                                      </p:cBhvr>
                                      <p:tavLst>
                                        <p:tav tm="0">
                                          <p:val>
                                            <p:fltVal val="0"/>
                                          </p:val>
                                        </p:tav>
                                        <p:tav tm="100000">
                                          <p:val>
                                            <p:strVal val="#ppt_w"/>
                                          </p:val>
                                        </p:tav>
                                      </p:tavLst>
                                    </p:anim>
                                    <p:anim calcmode="lin" valueType="num">
                                      <p:cBhvr>
                                        <p:cTn id="116" dur="1000" fill="hold"/>
                                        <p:tgtEl>
                                          <p:spTgt spid="49"/>
                                        </p:tgtEl>
                                        <p:attrNameLst>
                                          <p:attrName>ppt_h</p:attrName>
                                        </p:attrNameLst>
                                      </p:cBhvr>
                                      <p:tavLst>
                                        <p:tav tm="0">
                                          <p:val>
                                            <p:fltVal val="0"/>
                                          </p:val>
                                        </p:tav>
                                        <p:tav tm="100000">
                                          <p:val>
                                            <p:strVal val="#ppt_h"/>
                                          </p:val>
                                        </p:tav>
                                      </p:tavLst>
                                    </p:anim>
                                    <p:anim calcmode="lin" valueType="num">
                                      <p:cBhvr>
                                        <p:cTn id="117" dur="1000" fill="hold"/>
                                        <p:tgtEl>
                                          <p:spTgt spid="49"/>
                                        </p:tgtEl>
                                        <p:attrNameLst>
                                          <p:attrName>style.rotation</p:attrName>
                                        </p:attrNameLst>
                                      </p:cBhvr>
                                      <p:tavLst>
                                        <p:tav tm="0">
                                          <p:val>
                                            <p:fltVal val="90"/>
                                          </p:val>
                                        </p:tav>
                                        <p:tav tm="100000">
                                          <p:val>
                                            <p:fltVal val="0"/>
                                          </p:val>
                                        </p:tav>
                                      </p:tavLst>
                                    </p:anim>
                                    <p:animEffect transition="in" filter="fade">
                                      <p:cBhvr>
                                        <p:cTn id="118" dur="1000"/>
                                        <p:tgtEl>
                                          <p:spTgt spid="49"/>
                                        </p:tgtEl>
                                      </p:cBhvr>
                                    </p:animEffect>
                                  </p:childTnLst>
                                </p:cTn>
                              </p:par>
                              <p:par>
                                <p:cTn id="119" presetID="31" presetClass="entr" presetSubtype="0" fill="hold" grpId="0" nodeType="withEffect">
                                  <p:stCondLst>
                                    <p:cond delay="0"/>
                                  </p:stCondLst>
                                  <p:childTnLst>
                                    <p:set>
                                      <p:cBhvr>
                                        <p:cTn id="120" dur="1" fill="hold">
                                          <p:stCondLst>
                                            <p:cond delay="0"/>
                                          </p:stCondLst>
                                        </p:cTn>
                                        <p:tgtEl>
                                          <p:spTgt spid="38"/>
                                        </p:tgtEl>
                                        <p:attrNameLst>
                                          <p:attrName>style.visibility</p:attrName>
                                        </p:attrNameLst>
                                      </p:cBhvr>
                                      <p:to>
                                        <p:strVal val="visible"/>
                                      </p:to>
                                    </p:set>
                                    <p:anim calcmode="lin" valueType="num">
                                      <p:cBhvr>
                                        <p:cTn id="121" dur="1000" fill="hold"/>
                                        <p:tgtEl>
                                          <p:spTgt spid="38"/>
                                        </p:tgtEl>
                                        <p:attrNameLst>
                                          <p:attrName>ppt_w</p:attrName>
                                        </p:attrNameLst>
                                      </p:cBhvr>
                                      <p:tavLst>
                                        <p:tav tm="0">
                                          <p:val>
                                            <p:fltVal val="0"/>
                                          </p:val>
                                        </p:tav>
                                        <p:tav tm="100000">
                                          <p:val>
                                            <p:strVal val="#ppt_w"/>
                                          </p:val>
                                        </p:tav>
                                      </p:tavLst>
                                    </p:anim>
                                    <p:anim calcmode="lin" valueType="num">
                                      <p:cBhvr>
                                        <p:cTn id="122" dur="1000" fill="hold"/>
                                        <p:tgtEl>
                                          <p:spTgt spid="38"/>
                                        </p:tgtEl>
                                        <p:attrNameLst>
                                          <p:attrName>ppt_h</p:attrName>
                                        </p:attrNameLst>
                                      </p:cBhvr>
                                      <p:tavLst>
                                        <p:tav tm="0">
                                          <p:val>
                                            <p:fltVal val="0"/>
                                          </p:val>
                                        </p:tav>
                                        <p:tav tm="100000">
                                          <p:val>
                                            <p:strVal val="#ppt_h"/>
                                          </p:val>
                                        </p:tav>
                                      </p:tavLst>
                                    </p:anim>
                                    <p:anim calcmode="lin" valueType="num">
                                      <p:cBhvr>
                                        <p:cTn id="123" dur="1000" fill="hold"/>
                                        <p:tgtEl>
                                          <p:spTgt spid="38"/>
                                        </p:tgtEl>
                                        <p:attrNameLst>
                                          <p:attrName>style.rotation</p:attrName>
                                        </p:attrNameLst>
                                      </p:cBhvr>
                                      <p:tavLst>
                                        <p:tav tm="0">
                                          <p:val>
                                            <p:fltVal val="90"/>
                                          </p:val>
                                        </p:tav>
                                        <p:tav tm="100000">
                                          <p:val>
                                            <p:fltVal val="0"/>
                                          </p:val>
                                        </p:tav>
                                      </p:tavLst>
                                    </p:anim>
                                    <p:animEffect transition="in" filter="fade">
                                      <p:cBhvr>
                                        <p:cTn id="124" dur="1000"/>
                                        <p:tgtEl>
                                          <p:spTgt spid="38"/>
                                        </p:tgtEl>
                                      </p:cBhvr>
                                    </p:animEffect>
                                  </p:childTnLst>
                                </p:cTn>
                              </p:par>
                            </p:childTnLst>
                          </p:cTn>
                        </p:par>
                      </p:childTnLst>
                    </p:cTn>
                  </p:par>
                  <p:par>
                    <p:cTn id="125" fill="hold">
                      <p:stCondLst>
                        <p:cond delay="indefinite"/>
                      </p:stCondLst>
                      <p:childTnLst>
                        <p:par>
                          <p:cTn id="126" fill="hold">
                            <p:stCondLst>
                              <p:cond delay="0"/>
                            </p:stCondLst>
                            <p:childTnLst>
                              <p:par>
                                <p:cTn id="127" presetID="31" presetClass="entr" presetSubtype="0" fill="hold" nodeType="clickEffect">
                                  <p:stCondLst>
                                    <p:cond delay="0"/>
                                  </p:stCondLst>
                                  <p:childTnLst>
                                    <p:set>
                                      <p:cBhvr>
                                        <p:cTn id="128" dur="1" fill="hold">
                                          <p:stCondLst>
                                            <p:cond delay="0"/>
                                          </p:stCondLst>
                                        </p:cTn>
                                        <p:tgtEl>
                                          <p:spTgt spid="72"/>
                                        </p:tgtEl>
                                        <p:attrNameLst>
                                          <p:attrName>style.visibility</p:attrName>
                                        </p:attrNameLst>
                                      </p:cBhvr>
                                      <p:to>
                                        <p:strVal val="visible"/>
                                      </p:to>
                                    </p:set>
                                    <p:anim calcmode="lin" valueType="num">
                                      <p:cBhvr>
                                        <p:cTn id="129" dur="1000" fill="hold"/>
                                        <p:tgtEl>
                                          <p:spTgt spid="72"/>
                                        </p:tgtEl>
                                        <p:attrNameLst>
                                          <p:attrName>ppt_w</p:attrName>
                                        </p:attrNameLst>
                                      </p:cBhvr>
                                      <p:tavLst>
                                        <p:tav tm="0">
                                          <p:val>
                                            <p:fltVal val="0"/>
                                          </p:val>
                                        </p:tav>
                                        <p:tav tm="100000">
                                          <p:val>
                                            <p:strVal val="#ppt_w"/>
                                          </p:val>
                                        </p:tav>
                                      </p:tavLst>
                                    </p:anim>
                                    <p:anim calcmode="lin" valueType="num">
                                      <p:cBhvr>
                                        <p:cTn id="130" dur="1000" fill="hold"/>
                                        <p:tgtEl>
                                          <p:spTgt spid="72"/>
                                        </p:tgtEl>
                                        <p:attrNameLst>
                                          <p:attrName>ppt_h</p:attrName>
                                        </p:attrNameLst>
                                      </p:cBhvr>
                                      <p:tavLst>
                                        <p:tav tm="0">
                                          <p:val>
                                            <p:fltVal val="0"/>
                                          </p:val>
                                        </p:tav>
                                        <p:tav tm="100000">
                                          <p:val>
                                            <p:strVal val="#ppt_h"/>
                                          </p:val>
                                        </p:tav>
                                      </p:tavLst>
                                    </p:anim>
                                    <p:anim calcmode="lin" valueType="num">
                                      <p:cBhvr>
                                        <p:cTn id="131" dur="1000" fill="hold"/>
                                        <p:tgtEl>
                                          <p:spTgt spid="72"/>
                                        </p:tgtEl>
                                        <p:attrNameLst>
                                          <p:attrName>style.rotation</p:attrName>
                                        </p:attrNameLst>
                                      </p:cBhvr>
                                      <p:tavLst>
                                        <p:tav tm="0">
                                          <p:val>
                                            <p:fltVal val="90"/>
                                          </p:val>
                                        </p:tav>
                                        <p:tav tm="100000">
                                          <p:val>
                                            <p:fltVal val="0"/>
                                          </p:val>
                                        </p:tav>
                                      </p:tavLst>
                                    </p:anim>
                                    <p:animEffect transition="in" filter="fade">
                                      <p:cBhvr>
                                        <p:cTn id="132" dur="1000"/>
                                        <p:tgtEl>
                                          <p:spTgt spid="72"/>
                                        </p:tgtEl>
                                      </p:cBhvr>
                                    </p:animEffect>
                                  </p:childTnLst>
                                </p:cTn>
                              </p:par>
                              <p:par>
                                <p:cTn id="133" presetID="31" presetClass="entr" presetSubtype="0" fill="hold" grpId="0" nodeType="withEffect">
                                  <p:stCondLst>
                                    <p:cond delay="0"/>
                                  </p:stCondLst>
                                  <p:childTnLst>
                                    <p:set>
                                      <p:cBhvr>
                                        <p:cTn id="134" dur="1" fill="hold">
                                          <p:stCondLst>
                                            <p:cond delay="0"/>
                                          </p:stCondLst>
                                        </p:cTn>
                                        <p:tgtEl>
                                          <p:spTgt spid="76"/>
                                        </p:tgtEl>
                                        <p:attrNameLst>
                                          <p:attrName>style.visibility</p:attrName>
                                        </p:attrNameLst>
                                      </p:cBhvr>
                                      <p:to>
                                        <p:strVal val="visible"/>
                                      </p:to>
                                    </p:set>
                                    <p:anim calcmode="lin" valueType="num">
                                      <p:cBhvr>
                                        <p:cTn id="135" dur="1000" fill="hold"/>
                                        <p:tgtEl>
                                          <p:spTgt spid="76"/>
                                        </p:tgtEl>
                                        <p:attrNameLst>
                                          <p:attrName>ppt_w</p:attrName>
                                        </p:attrNameLst>
                                      </p:cBhvr>
                                      <p:tavLst>
                                        <p:tav tm="0">
                                          <p:val>
                                            <p:fltVal val="0"/>
                                          </p:val>
                                        </p:tav>
                                        <p:tav tm="100000">
                                          <p:val>
                                            <p:strVal val="#ppt_w"/>
                                          </p:val>
                                        </p:tav>
                                      </p:tavLst>
                                    </p:anim>
                                    <p:anim calcmode="lin" valueType="num">
                                      <p:cBhvr>
                                        <p:cTn id="136" dur="1000" fill="hold"/>
                                        <p:tgtEl>
                                          <p:spTgt spid="76"/>
                                        </p:tgtEl>
                                        <p:attrNameLst>
                                          <p:attrName>ppt_h</p:attrName>
                                        </p:attrNameLst>
                                      </p:cBhvr>
                                      <p:tavLst>
                                        <p:tav tm="0">
                                          <p:val>
                                            <p:fltVal val="0"/>
                                          </p:val>
                                        </p:tav>
                                        <p:tav tm="100000">
                                          <p:val>
                                            <p:strVal val="#ppt_h"/>
                                          </p:val>
                                        </p:tav>
                                      </p:tavLst>
                                    </p:anim>
                                    <p:anim calcmode="lin" valueType="num">
                                      <p:cBhvr>
                                        <p:cTn id="137" dur="1000" fill="hold"/>
                                        <p:tgtEl>
                                          <p:spTgt spid="76"/>
                                        </p:tgtEl>
                                        <p:attrNameLst>
                                          <p:attrName>style.rotation</p:attrName>
                                        </p:attrNameLst>
                                      </p:cBhvr>
                                      <p:tavLst>
                                        <p:tav tm="0">
                                          <p:val>
                                            <p:fltVal val="90"/>
                                          </p:val>
                                        </p:tav>
                                        <p:tav tm="100000">
                                          <p:val>
                                            <p:fltVal val="0"/>
                                          </p:val>
                                        </p:tav>
                                      </p:tavLst>
                                    </p:anim>
                                    <p:animEffect transition="in" filter="fade">
                                      <p:cBhvr>
                                        <p:cTn id="138"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4" grpId="0" animBg="1"/>
      <p:bldP spid="38" grpId="0" animBg="1"/>
      <p:bldP spid="64" grpId="0" animBg="1"/>
      <p:bldP spid="76" grpId="0" animBg="1"/>
      <p:bldP spid="82" grpId="0" animBg="1"/>
      <p:bldP spid="1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10000" y="2751892"/>
            <a:ext cx="6832853" cy="677108"/>
          </a:xfrm>
        </p:spPr>
        <p:txBody>
          <a:bodyPr/>
          <a:lstStyle/>
          <a:p>
            <a:r>
              <a:rPr lang="fr-FR" sz="4400" dirty="0"/>
              <a:t>2-Les regards: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891524" y="5312872"/>
            <a:ext cx="1611188" cy="1258975"/>
          </a:xfrm>
          <a:prstGeom prst="rect">
            <a:avLst/>
          </a:prstGeom>
          <a:ln>
            <a:solidFill>
              <a:schemeClr val="tx1"/>
            </a:solidFill>
          </a:ln>
        </p:spPr>
      </p:pic>
      <p:pic>
        <p:nvPicPr>
          <p:cNvPr id="5" name="Image 4"/>
          <p:cNvPicPr>
            <a:picLocks noChangeAspect="1"/>
          </p:cNvPicPr>
          <p:nvPr/>
        </p:nvPicPr>
        <p:blipFill>
          <a:blip r:embed="rId3"/>
          <a:stretch>
            <a:fillRect/>
          </a:stretch>
        </p:blipFill>
        <p:spPr>
          <a:xfrm>
            <a:off x="6562343" y="3962631"/>
            <a:ext cx="5468113" cy="2700483"/>
          </a:xfrm>
          <a:prstGeom prst="rect">
            <a:avLst/>
          </a:prstGeom>
          <a:ln>
            <a:solidFill>
              <a:schemeClr val="tx1"/>
            </a:solidFill>
          </a:ln>
        </p:spPr>
      </p:pic>
      <p:pic>
        <p:nvPicPr>
          <p:cNvPr id="6" name="Picture 2" descr="REGARDS DE BOERNE : Mafo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0944" y="1200981"/>
            <a:ext cx="2133600" cy="21431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4" descr="Comment choisir sa fonte de voir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7869" y="1360866"/>
            <a:ext cx="3364500" cy="18841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8348246" y="723851"/>
            <a:ext cx="2036298" cy="369332"/>
          </a:xfrm>
          <a:prstGeom prst="rect">
            <a:avLst/>
          </a:prstGeom>
          <a:noFill/>
        </p:spPr>
        <p:txBody>
          <a:bodyPr wrap="square">
            <a:spAutoFit/>
          </a:bodyPr>
          <a:lstStyle/>
          <a:p>
            <a:r>
              <a:rPr lang="fr-FR" sz="1800" b="1" i="0" dirty="0">
                <a:solidFill>
                  <a:srgbClr val="C00000"/>
                </a:solidFill>
                <a:effectLst>
                  <a:outerShdw blurRad="38100" dist="38100" dir="2700000" algn="tl">
                    <a:srgbClr val="000000">
                      <a:alpha val="43137"/>
                    </a:srgbClr>
                  </a:outerShdw>
                </a:effectLst>
                <a:highlight>
                  <a:srgbClr val="FFFF00"/>
                </a:highlight>
                <a:latin typeface="CIDFont+F2"/>
              </a:rPr>
              <a:t>Regard borne</a:t>
            </a:r>
            <a:endParaRPr lang="fr-FR" b="1" dirty="0">
              <a:solidFill>
                <a:srgbClr val="C00000"/>
              </a:solidFill>
              <a:effectLst>
                <a:outerShdw blurRad="38100" dist="38100" dir="2700000" algn="tl">
                  <a:srgbClr val="000000">
                    <a:alpha val="43137"/>
                  </a:srgbClr>
                </a:outerShdw>
              </a:effectLst>
              <a:highlight>
                <a:srgbClr val="FFFF00"/>
              </a:highlight>
            </a:endParaRPr>
          </a:p>
        </p:txBody>
      </p:sp>
      <p:sp>
        <p:nvSpPr>
          <p:cNvPr id="10" name="ZoneTexte 9"/>
          <p:cNvSpPr txBox="1"/>
          <p:nvPr/>
        </p:nvSpPr>
        <p:spPr>
          <a:xfrm>
            <a:off x="8463348" y="3593299"/>
            <a:ext cx="1986246" cy="369332"/>
          </a:xfrm>
          <a:prstGeom prst="rect">
            <a:avLst/>
          </a:prstGeom>
          <a:noFill/>
        </p:spPr>
        <p:txBody>
          <a:bodyPr wrap="square">
            <a:spAutoFit/>
          </a:bodyPr>
          <a:lstStyle/>
          <a:p>
            <a:r>
              <a:rPr lang="fr-FR" sz="1800" b="1" i="0" dirty="0">
                <a:solidFill>
                  <a:srgbClr val="C00000"/>
                </a:solidFill>
                <a:effectLst>
                  <a:outerShdw blurRad="38100" dist="38100" dir="2700000" algn="tl">
                    <a:srgbClr val="000000">
                      <a:alpha val="43137"/>
                    </a:srgbClr>
                  </a:outerShdw>
                </a:effectLst>
                <a:highlight>
                  <a:srgbClr val="FFFF00"/>
                </a:highlight>
                <a:latin typeface="CIDFont+F2"/>
              </a:rPr>
              <a:t>Regard de visite</a:t>
            </a:r>
            <a:endParaRPr lang="fr-FR" b="1" dirty="0">
              <a:solidFill>
                <a:srgbClr val="C00000"/>
              </a:solidFill>
              <a:effectLst>
                <a:outerShdw blurRad="38100" dist="38100" dir="2700000" algn="tl">
                  <a:srgbClr val="000000">
                    <a:alpha val="43137"/>
                  </a:srgbClr>
                </a:outerShdw>
              </a:effectLst>
              <a:highlight>
                <a:srgbClr val="FFFF00"/>
              </a:highlight>
            </a:endParaRPr>
          </a:p>
        </p:txBody>
      </p:sp>
      <p:sp>
        <p:nvSpPr>
          <p:cNvPr id="11" name="ZoneTexte 10"/>
          <p:cNvSpPr txBox="1"/>
          <p:nvPr/>
        </p:nvSpPr>
        <p:spPr>
          <a:xfrm>
            <a:off x="1740211" y="3660121"/>
            <a:ext cx="1986247" cy="369332"/>
          </a:xfrm>
          <a:prstGeom prst="rect">
            <a:avLst/>
          </a:prstGeom>
          <a:noFill/>
        </p:spPr>
        <p:txBody>
          <a:bodyPr wrap="square">
            <a:spAutoFit/>
          </a:bodyPr>
          <a:lstStyle/>
          <a:p>
            <a:r>
              <a:rPr lang="fr-FR" sz="1800" b="1" i="0" dirty="0">
                <a:solidFill>
                  <a:srgbClr val="C00000"/>
                </a:solidFill>
                <a:effectLst>
                  <a:outerShdw blurRad="38100" dist="38100" dir="2700000" algn="tl">
                    <a:srgbClr val="000000">
                      <a:alpha val="43137"/>
                    </a:srgbClr>
                  </a:outerShdw>
                </a:effectLst>
                <a:highlight>
                  <a:srgbClr val="FFFF00"/>
                </a:highlight>
                <a:latin typeface="CIDFont+F2"/>
              </a:rPr>
              <a:t>Regard avaloir </a:t>
            </a:r>
            <a:endParaRPr lang="fr-FR" b="1" dirty="0">
              <a:solidFill>
                <a:srgbClr val="C00000"/>
              </a:solidFill>
              <a:effectLst>
                <a:outerShdw blurRad="38100" dist="38100" dir="2700000" algn="tl">
                  <a:srgbClr val="000000">
                    <a:alpha val="43137"/>
                  </a:srgbClr>
                </a:outerShdw>
              </a:effectLst>
              <a:highlight>
                <a:srgbClr val="FFFF00"/>
              </a:highlight>
            </a:endParaRPr>
          </a:p>
        </p:txBody>
      </p:sp>
      <p:sp>
        <p:nvSpPr>
          <p:cNvPr id="13" name="ZoneTexte 12"/>
          <p:cNvSpPr txBox="1"/>
          <p:nvPr/>
        </p:nvSpPr>
        <p:spPr>
          <a:xfrm>
            <a:off x="2141824" y="878105"/>
            <a:ext cx="1784850" cy="369332"/>
          </a:xfrm>
          <a:prstGeom prst="rect">
            <a:avLst/>
          </a:prstGeom>
          <a:noFill/>
        </p:spPr>
        <p:txBody>
          <a:bodyPr wrap="square">
            <a:spAutoFit/>
          </a:bodyPr>
          <a:lstStyle/>
          <a:p>
            <a:r>
              <a:rPr lang="fr-FR" sz="1800" b="1" i="0" dirty="0">
                <a:solidFill>
                  <a:srgbClr val="C00000"/>
                </a:solidFill>
                <a:effectLst>
                  <a:outerShdw blurRad="38100" dist="38100" dir="2700000" algn="tl">
                    <a:srgbClr val="000000">
                      <a:alpha val="43137"/>
                    </a:srgbClr>
                  </a:outerShdw>
                </a:effectLst>
                <a:highlight>
                  <a:srgbClr val="FFFF00"/>
                </a:highlight>
                <a:latin typeface="CIDFont+F2"/>
              </a:rPr>
              <a:t>Regard à grille</a:t>
            </a:r>
            <a:endParaRPr lang="fr-FR" b="1" dirty="0">
              <a:solidFill>
                <a:srgbClr val="C00000"/>
              </a:solidFill>
              <a:effectLst>
                <a:outerShdw blurRad="38100" dist="38100" dir="2700000" algn="tl">
                  <a:srgbClr val="000000">
                    <a:alpha val="43137"/>
                  </a:srgbClr>
                </a:outerShdw>
              </a:effectLst>
              <a:highlight>
                <a:srgbClr val="FFFF00"/>
              </a:highlight>
            </a:endParaRPr>
          </a:p>
        </p:txBody>
      </p:sp>
      <p:pic>
        <p:nvPicPr>
          <p:cNvPr id="3076" name="Picture 4" descr="Avaloir de chaussée - Funkegrupp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7749" y="4063377"/>
            <a:ext cx="3702851" cy="24136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1345</Words>
  <Application>Microsoft Office PowerPoint</Application>
  <PresentationFormat>Widescreen</PresentationFormat>
  <Paragraphs>134</Paragraphs>
  <Slides>36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 MT</vt:lpstr>
      <vt:lpstr>ArialNarrow</vt:lpstr>
      <vt:lpstr>ArialNarrow-Bold</vt:lpstr>
      <vt:lpstr>Calibri</vt:lpstr>
      <vt:lpstr>Candara</vt:lpstr>
      <vt:lpstr>CIDFont+F2</vt:lpstr>
      <vt:lpstr>Frutiger-Roman</vt:lpstr>
      <vt:lpstr>Halcom</vt:lpstr>
      <vt:lpstr>Wingdings</vt:lpstr>
      <vt:lpstr>Office Theme</vt:lpstr>
      <vt:lpstr>Les infrastructures d’assainissement et de collecte des eaux pluviales</vt:lpstr>
      <vt:lpstr>PLAN</vt:lpstr>
      <vt:lpstr>1- Introduction :</vt:lpstr>
      <vt:lpstr>PowerPoint Presentation</vt:lpstr>
      <vt:lpstr>PowerPoint Presentation</vt:lpstr>
      <vt:lpstr>PowerPoint Presentation</vt:lpstr>
      <vt:lpstr>PowerPoint Presentation</vt:lpstr>
      <vt:lpstr>2-Les regards:</vt:lpstr>
      <vt:lpstr>PowerPoint Presentation</vt:lpstr>
      <vt:lpstr>3-Les bouches d’égout :  </vt:lpstr>
      <vt:lpstr>PowerPoint Presentation</vt:lpstr>
      <vt:lpstr>4-Le déversoir d’orage : </vt:lpstr>
      <vt:lpstr>PowerPoint Presentation</vt:lpstr>
      <vt:lpstr>5. Les  boites de branchements ou branchements particuliers : </vt:lpstr>
      <vt:lpstr>PowerPoint Presentation</vt:lpstr>
      <vt:lpstr>PowerPoint Presentation</vt:lpstr>
      <vt:lpstr>6. Collecte de l’eau de toiture</vt:lpstr>
      <vt:lpstr>PowerPoint Presentation</vt:lpstr>
      <vt:lpstr>PowerPoint Presentation</vt:lpstr>
      <vt:lpstr>PowerPoint Presentation</vt:lpstr>
      <vt:lpstr>7. Les vannes : </vt:lpstr>
      <vt:lpstr>PowerPoint Presentation</vt:lpstr>
      <vt:lpstr>8. Bassin de rétention ou d’infiltration</vt:lpstr>
      <vt:lpstr>Définition:</vt:lpstr>
      <vt:lpstr>PowerPoint Presentation</vt:lpstr>
      <vt:lpstr>Avantages:</vt:lpstr>
      <vt:lpstr>Inconvénients:</vt:lpstr>
      <vt:lpstr>9.Bassin enterré en béton armé</vt:lpstr>
      <vt:lpstr>PowerPoint Presentation</vt:lpstr>
      <vt:lpstr>PowerPoint Presentation</vt:lpstr>
      <vt:lpstr>PowerPoint Presentation</vt:lpstr>
      <vt:lpstr>PowerPoint Presentation</vt:lpstr>
      <vt:lpstr>11-Les fossés et les noues</vt:lpstr>
      <vt:lpstr>PowerPoint Presentation</vt:lpstr>
      <vt:lpstr>12.Conclusion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Copyright Notice</dc:title>
  <dc:creator>james</dc:creator>
  <cp:lastModifiedBy>HP EliteBook 8440p</cp:lastModifiedBy>
  <cp:revision>77</cp:revision>
  <dcterms:created xsi:type="dcterms:W3CDTF">2022-11-26T19:51:00Z</dcterms:created>
  <dcterms:modified xsi:type="dcterms:W3CDTF">2022-12-21T16:25:30Z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2020-10-15T01:00:00Z</vt:filetime>
  </property>
  <property fmtid="{D5CDD505-2E9C-101B-9397-08002B2CF9AE}" pid="3" name="Creator">
    <vt:lpwstr>Microsoft® PowerPoint® 2019</vt:lpwstr>
  </property>
  <property fmtid="{D5CDD505-2E9C-101B-9397-08002B2CF9AE}" pid="4" name="LastSaved">
    <vt:filetime>2022-11-26T01:00:00Z</vt:filetime>
  </property>
  <property fmtid="{D5CDD505-2E9C-101B-9397-08002B2CF9AE}" pid="5" name="ICV">
    <vt:lpwstr>336E36F8F28F471387948E0BE0880371</vt:lpwstr>
  </property>
  <property fmtid="{D5CDD505-2E9C-101B-9397-08002B2CF9AE}" pid="6" name="KSOProductBuildVer">
    <vt:lpwstr>1036-11.2.0.11417</vt:lpwstr>
  </property>
</Properties>
</file>